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1" r:id="rId3"/>
  </p:sldMasterIdLst>
  <p:notesMasterIdLst>
    <p:notesMasterId r:id="rId16"/>
  </p:notesMasterIdLst>
  <p:sldIdLst>
    <p:sldId id="256" r:id="rId4"/>
    <p:sldId id="257" r:id="rId5"/>
    <p:sldId id="266" r:id="rId6"/>
    <p:sldId id="274" r:id="rId7"/>
    <p:sldId id="267" r:id="rId8"/>
    <p:sldId id="268" r:id="rId9"/>
    <p:sldId id="272" r:id="rId10"/>
    <p:sldId id="258" r:id="rId11"/>
    <p:sldId id="309" r:id="rId12"/>
    <p:sldId id="310" r:id="rId13"/>
    <p:sldId id="262" r:id="rId14"/>
    <p:sldId id="300" r:id="rId15"/>
  </p:sldIdLst>
  <p:sldSz cx="9144000" cy="6858000" type="screen4x3"/>
  <p:notesSz cx="6858000" cy="9144000"/>
  <p:embeddedFontLst>
    <p:embeddedFont>
      <p:font typeface="Monotype Sorts" panose="01010601010101010101" pitchFamily="2" charset="2"/>
      <p:regular r:id="rId20"/>
    </p:embeddedFont>
    <p:embeddedFont>
      <p:font typeface="Tahoma" panose="020B0604030504040204" pitchFamily="34" charset="0"/>
      <p:regular r:id="rId21"/>
      <p:bold r:id="rId22"/>
    </p:embeddedFont>
    <p:embeddedFont>
      <p:font typeface="Garamond" panose="02020404030301010803" pitchFamily="18" charset="0"/>
      <p:regular r:id="rId23"/>
      <p:bold r:id="rId24"/>
      <p:italic r:id="rId25"/>
    </p:embeddedFont>
  </p:embeddedFontLst>
  <p:defaultTextStyle>
    <a:defPPr>
      <a:defRPr lang="en-US"/>
    </a:defPPr>
    <a:lvl1pPr marL="0" lvl="0"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2FDB2607-1784-4EEB-B798-7EB5836EED8A}">
        <p14:showMediaCtrls xmlns:p14="http://schemas.microsoft.com/office/powerpoint/2010/main" val="1"/>
      </p:ext>
    </p:extLst>
  </p:showPr>
  <p:clrMru>
    <a:srgbClr val="000066"/>
    <a:srgbClr val="6600FF"/>
    <a:srgbClr val="FF3300"/>
    <a:srgbClr val="868686"/>
    <a:srgbClr val="CCECFF"/>
    <a:srgbClr val="CC00CC"/>
    <a:srgbClr val="FFE4F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72"/>
    <p:restoredTop sz="90929"/>
  </p:normalViewPr>
  <p:slideViewPr>
    <p:cSldViewPr showGuides="1">
      <p:cViewPr varScale="1">
        <p:scale>
          <a:sx n="74" d="100"/>
          <a:sy n="74" d="100"/>
        </p:scale>
        <p:origin x="-13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954"/>
    </p:cViewPr>
  </p:sorterViewPr>
  <p:gridSpacing cx="45006" cy="45006"/>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5" Type="http://schemas.openxmlformats.org/officeDocument/2006/relationships/font" Target="fonts/font6.fntdata"/><Relationship Id="rId24" Type="http://schemas.openxmlformats.org/officeDocument/2006/relationships/font" Target="fonts/font5.fntdata"/><Relationship Id="rId23" Type="http://schemas.openxmlformats.org/officeDocument/2006/relationships/font" Target="fonts/font4.fntdata"/><Relationship Id="rId22" Type="http://schemas.openxmlformats.org/officeDocument/2006/relationships/font" Target="fonts/font3.fntdata"/><Relationship Id="rId21" Type="http://schemas.openxmlformats.org/officeDocument/2006/relationships/font" Target="fonts/font2.fntdata"/><Relationship Id="rId20" Type="http://schemas.openxmlformats.org/officeDocument/2006/relationships/font" Target="fonts/font1.fntdata"/><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Tree>
  </p:cSld>
  <p:clrMap bg1="lt1" tx1="dk1" bg2="lt2" tx2="dk2" accent1="accent1" accent2="accent2" accent3="accent3" accent4="accent4" accent5="accent5" accent6="accent6" hlink="hlink" folHlink="folHlink"/>
  <p:hf/>
  <p:notesStyle>
    <a:lvl1pPr marL="0" lvl="0"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2pPr>
    <a:lvl3pPr marL="914400" lvl="2"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3pPr>
    <a:lvl4pPr marL="1371600" lvl="3"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4pPr>
    <a:lvl5pPr marL="1828800" lvl="4"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5pPr>
    <a:lvl6pPr marL="2286000" lvl="5"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6pPr>
    <a:lvl7pPr marL="2743200" lvl="6"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7pPr>
    <a:lvl8pPr marL="3200400" lvl="7"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8pPr>
    <a:lvl9pPr marL="3657600" lvl="8" indent="0" algn="l" defTabSz="9144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Title Slide">
    <p:bg>
      <p:bgPr>
        <a:gradFill rotWithShape="0">
          <a:gsLst>
            <a:gs pos="0">
              <a:schemeClr val="bg1"/>
            </a:gs>
            <a:gs pos="100000">
              <a:schemeClr val="bg2"/>
            </a:gs>
          </a:gsLst>
          <a:lin ang="0" scaled="1"/>
          <a:tileRect/>
        </a:gradFill>
        <a:effectLst/>
      </p:bgPr>
    </p:bg>
    <p:spTree>
      <p:nvGrpSpPr>
        <p:cNvPr id="1" name=""/>
        <p:cNvGrpSpPr/>
        <p:nvPr/>
      </p:nvGrpSpPr>
      <p:grpSpPr/>
      <p:grpSp>
        <p:nvGrpSpPr>
          <p:cNvPr id="3076" name="Group 3075"/>
          <p:cNvGrpSpPr/>
          <p:nvPr/>
        </p:nvGrpSpPr>
        <p:grpSpPr>
          <a:xfrm>
            <a:off x="-1035050" y="1520825"/>
            <a:ext cx="10179050" cy="5337175"/>
            <a:chOff x="-652" y="958"/>
            <a:chExt cx="6412" cy="3362"/>
          </a:xfrm>
        </p:grpSpPr>
        <p:sp>
          <p:nvSpPr>
            <p:cNvPr id="3074" name="Freeform 3073"/>
            <p:cNvSpPr/>
            <p:nvPr/>
          </p:nvSpPr>
          <p:spPr>
            <a:xfrm>
              <a:off x="2061" y="1707"/>
              <a:ext cx="3699" cy="2613"/>
            </a:xfrm>
            <a:custGeom>
              <a:avLst/>
              <a:gdLst/>
              <a:ahLst/>
              <a:cxnLst/>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80000"/>
                    <a:invGamma/>
                  </a:schemeClr>
                </a:gs>
                <a:gs pos="100000">
                  <a:schemeClr val="folHlink"/>
                </a:gs>
              </a:gsLst>
              <a:lin ang="0" scaled="1"/>
              <a:tileRect/>
            </a:gradFill>
            <a:ln w="9525">
              <a:noFill/>
            </a:ln>
          </p:spPr>
          <p:txBody>
            <a:bodyPr/>
            <a:p>
              <a:endParaRPr lang="en-US"/>
            </a:p>
          </p:txBody>
        </p:sp>
        <p:sp>
          <p:nvSpPr>
            <p:cNvPr id="3075" name="Freeform 3074"/>
            <p:cNvSpPr/>
            <p:nvPr/>
          </p:nvSpPr>
          <p:spPr>
            <a:xfrm>
              <a:off x="-652" y="958"/>
              <a:ext cx="4237" cy="3362"/>
            </a:xfrm>
            <a:custGeom>
              <a:avLst/>
              <a:gdLst>
                <a:gd name="txL" fmla="*/ 0 w 21600"/>
                <a:gd name="txT" fmla="*/ 0 h 21360"/>
                <a:gd name="txR" fmla="*/ 21600 w 21600"/>
                <a:gd name="txB" fmla="*/ 21360 h 21360"/>
              </a:gdLst>
              <a:ahLst/>
              <a:cxnLst>
                <a:cxn ang="270">
                  <a:pos x="3210" y="0"/>
                </a:cxn>
                <a:cxn ang="0">
                  <a:pos x="21600" y="21360"/>
                </a:cxn>
                <a:cxn ang="180">
                  <a:pos x="0" y="21360"/>
                </a:cxn>
              </a:cxnLst>
              <a:rect l="txL" t="txT" r="txR" b="txB"/>
              <a:pathLst>
                <a:path w="21600" h="21360" fill="none">
                  <a:moveTo>
                    <a:pt x="3210" y="0"/>
                  </a:moveTo>
                  <a:arcTo wR="21600" hR="21600" stAng="-4887210" swAng="4887210"/>
                </a:path>
                <a:path w="21600" h="21360" stroke="0">
                  <a:moveTo>
                    <a:pt x="3210" y="0"/>
                  </a:moveTo>
                  <a:arcTo wR="21600" hR="21600" stAng="-4887210" swAng="4887210"/>
                  <a:lnTo>
                    <a:pt x="0" y="21360"/>
                  </a:lnTo>
                  <a:close/>
                </a:path>
              </a:pathLst>
            </a:custGeom>
            <a:noFill/>
            <a:ln w="12700" cap="rnd" cmpd="sng">
              <a:solidFill>
                <a:schemeClr val="folHlink"/>
              </a:solidFill>
              <a:prstDash val="solid"/>
              <a:headEnd type="none" w="sm" len="sm"/>
              <a:tailEnd type="none" w="sm" len="sm"/>
            </a:ln>
          </p:spPr>
          <p:txBody>
            <a:bodyPr/>
            <a:p>
              <a:endParaRPr lang="en-US"/>
            </a:p>
          </p:txBody>
        </p:sp>
      </p:grpSp>
      <p:sp>
        <p:nvSpPr>
          <p:cNvPr id="3077" name="Title 3076"/>
          <p:cNvSpPr>
            <a:spLocks noGrp="1"/>
          </p:cNvSpPr>
          <p:nvPr>
            <p:ph type="ctrTitle" sz="quarter"/>
          </p:nvPr>
        </p:nvSpPr>
        <p:spPr>
          <a:xfrm>
            <a:off x="1293813" y="762000"/>
            <a:ext cx="7772400" cy="1143000"/>
          </a:xfrm>
          <a:prstGeom prst="rect">
            <a:avLst/>
          </a:prstGeom>
          <a:noFill/>
          <a:ln w="9525">
            <a:noFill/>
          </a:ln>
        </p:spPr>
        <p:txBody>
          <a:bodyPr lIns="92075" tIns="46038" rIns="92075" bIns="46038" anchor="b"/>
          <a:lstStyle>
            <a:lvl1pPr lvl="0">
              <a:defRPr/>
            </a:lvl1pPr>
          </a:lstStyle>
          <a:p>
            <a:pPr lvl="0"/>
            <a:r>
              <a:rPr dirty="0"/>
              <a:t>Click to edit Master title style</a:t>
            </a:r>
            <a:endParaRPr dirty="0"/>
          </a:p>
        </p:txBody>
      </p:sp>
      <p:sp>
        <p:nvSpPr>
          <p:cNvPr id="3078" name="Subtitle 3077"/>
          <p:cNvSpPr>
            <a:spLocks noGrp="1"/>
          </p:cNvSpPr>
          <p:nvPr>
            <p:ph type="subTitle" sz="quarter" idx="1"/>
          </p:nvPr>
        </p:nvSpPr>
        <p:spPr>
          <a:xfrm>
            <a:off x="685800" y="3429000"/>
            <a:ext cx="6400800" cy="1752600"/>
          </a:xfrm>
          <a:prstGeom prst="rect">
            <a:avLst/>
          </a:prstGeom>
          <a:noFill/>
          <a:ln w="9525">
            <a:noFill/>
          </a:ln>
        </p:spPr>
        <p:txBody>
          <a:bodyPr lIns="92075" tIns="46038" rIns="92075" bIns="46038" anchor="ctr"/>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dirty="0"/>
              <a:t>Click to edit Master subtitle style</a:t>
            </a:r>
            <a:endParaRPr dirty="0"/>
          </a:p>
        </p:txBody>
      </p:sp>
      <p:sp>
        <p:nvSpPr>
          <p:cNvPr id="3079" name="Date Placeholder 3078"/>
          <p:cNvSpPr>
            <a:spLocks noGrp="1"/>
          </p:cNvSpPr>
          <p:nvPr>
            <p:ph type="dt" sz="quarter" idx="2"/>
          </p:nvPr>
        </p:nvSpPr>
        <p:spPr>
          <a:xfrm>
            <a:off x="685800" y="6248400"/>
            <a:ext cx="1905000" cy="457200"/>
          </a:xfrm>
          <a:prstGeom prst="rect">
            <a:avLst/>
          </a:prstGeom>
          <a:noFill/>
          <a:ln w="9525">
            <a:noFill/>
          </a:ln>
        </p:spPr>
        <p:txBody>
          <a:bodyPr wrap="none" lIns="92075" tIns="46038" rIns="92075" bIns="46038" anchor="ctr"/>
          <a:lstStyle>
            <a:lvl1pPr>
              <a:defRPr sz="1400"/>
            </a:lvl1pPr>
          </a:lstStyle>
          <a:p>
            <a:pPr eaLnBrk="0" hangingPunct="0"/>
            <a:endParaRPr lang="en-US"/>
          </a:p>
        </p:txBody>
      </p:sp>
      <p:sp>
        <p:nvSpPr>
          <p:cNvPr id="3080" name="Footer Placeholder 3079"/>
          <p:cNvSpPr>
            <a:spLocks noGrp="1"/>
          </p:cNvSpPr>
          <p:nvPr>
            <p:ph type="ftr" sz="quarter" idx="3"/>
          </p:nvPr>
        </p:nvSpPr>
        <p:spPr>
          <a:xfrm>
            <a:off x="3124200" y="6248400"/>
            <a:ext cx="2895600" cy="457200"/>
          </a:xfrm>
          <a:prstGeom prst="rect">
            <a:avLst/>
          </a:prstGeom>
          <a:noFill/>
          <a:ln w="9525">
            <a:noFill/>
          </a:ln>
        </p:spPr>
        <p:txBody>
          <a:bodyPr wrap="none" lIns="92075" tIns="46038" rIns="92075" bIns="46038" anchor="ctr"/>
          <a:lstStyle>
            <a:lvl1pPr algn="ctr">
              <a:defRPr sz="1400"/>
            </a:lvl1pPr>
          </a:lstStyle>
          <a:p>
            <a:pPr eaLnBrk="0" hangingPunct="0"/>
            <a:endParaRPr lang="en-US"/>
          </a:p>
        </p:txBody>
      </p:sp>
      <p:sp>
        <p:nvSpPr>
          <p:cNvPr id="3081" name="Slide Number Placeholder 3080"/>
          <p:cNvSpPr>
            <a:spLocks noGrp="1"/>
          </p:cNvSpPr>
          <p:nvPr>
            <p:ph type="sldNum" sz="quarter" idx="4"/>
          </p:nvPr>
        </p:nvSpPr>
        <p:spPr>
          <a:xfrm>
            <a:off x="6553200" y="6248400"/>
            <a:ext cx="1905000" cy="457200"/>
          </a:xfrm>
          <a:prstGeom prst="rect">
            <a:avLst/>
          </a:prstGeom>
          <a:noFill/>
          <a:ln w="9525">
            <a:noFill/>
          </a:ln>
        </p:spPr>
        <p:txBody>
          <a:bodyPr wrap="none" lIns="92075" tIns="46038" rIns="92075" bIns="46038" anchor="ctr"/>
          <a:lstStyle>
            <a:lvl1pPr algn="r">
              <a:defRPr sz="1400"/>
            </a:lvl1pPr>
          </a:lstStyle>
          <a:p>
            <a:pPr eaLnBrk="0" hangingPunct="0"/>
            <a:fld id="{9A0DB2DC-4C9A-4742-B13C-FB6460FD3503}" type="slidenum">
              <a:rPr lang="en-US"/>
            </a:fld>
            <a:endParaRPr lang="en-US"/>
          </a:p>
        </p:txBody>
      </p:sp>
    </p:spTree>
  </p:cSld>
  <p:clrMapOvr>
    <a:masterClrMapping/>
  </p:clrMapOvr>
  <p:transition spd="med" advTm="10000">
    <p:strips/>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eaLnBrk="0" hangingPunct="0"/>
            <a:endParaRPr lang="en-US"/>
          </a:p>
        </p:txBody>
      </p:sp>
      <p:sp>
        <p:nvSpPr>
          <p:cNvPr id="5" name="Footer Placeholder 4"/>
          <p:cNvSpPr>
            <a:spLocks noGrp="1"/>
          </p:cNvSpPr>
          <p:nvPr>
            <p:ph type="ftr" sz="quarter" idx="11"/>
          </p:nvPr>
        </p:nvSpPr>
        <p:spPr/>
        <p:txBody>
          <a:bodyPr/>
          <a:lstStyle/>
          <a:p>
            <a:pPr lvl="0" eaLnBrk="0" hangingPunct="0"/>
            <a:endParaRPr lang="en-US"/>
          </a:p>
        </p:txBody>
      </p:sp>
      <p:sp>
        <p:nvSpPr>
          <p:cNvPr id="6" name="Slide Number Placeholder 5"/>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716657" cy="54864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eaLnBrk="0" hangingPunct="0"/>
            <a:endParaRPr lang="en-US"/>
          </a:p>
        </p:txBody>
      </p:sp>
      <p:sp>
        <p:nvSpPr>
          <p:cNvPr id="5" name="Footer Placeholder 4"/>
          <p:cNvSpPr>
            <a:spLocks noGrp="1"/>
          </p:cNvSpPr>
          <p:nvPr>
            <p:ph type="ftr" sz="quarter" idx="11"/>
          </p:nvPr>
        </p:nvSpPr>
        <p:spPr/>
        <p:txBody>
          <a:bodyPr/>
          <a:lstStyle/>
          <a:p>
            <a:pPr lvl="0" eaLnBrk="0" hangingPunct="0"/>
            <a:endParaRPr lang="en-US"/>
          </a:p>
        </p:txBody>
      </p:sp>
      <p:sp>
        <p:nvSpPr>
          <p:cNvPr id="6" name="Slide Number Placeholder 5"/>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lstStyle/>
          <a:p>
            <a:pPr lvl="0" eaLnBrk="0" hangingPunct="0"/>
            <a:endParaRPr lang="en-US"/>
          </a:p>
        </p:txBody>
      </p:sp>
      <p:sp>
        <p:nvSpPr>
          <p:cNvPr id="4" name="Footer Placeholder 3"/>
          <p:cNvSpPr>
            <a:spLocks noGrp="1"/>
          </p:cNvSpPr>
          <p:nvPr>
            <p:ph type="ftr" sz="quarter" idx="11"/>
          </p:nvPr>
        </p:nvSpPr>
        <p:spPr/>
        <p:txBody>
          <a:bodyPr/>
          <a:lstStyle/>
          <a:p>
            <a:pPr lvl="0" eaLnBrk="0" hangingPunct="0"/>
            <a:endParaRPr lang="en-US"/>
          </a:p>
        </p:txBody>
      </p:sp>
      <p:sp>
        <p:nvSpPr>
          <p:cNvPr id="5" name="Slide Number Placeholder 4"/>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showMasterPhAnim="0" showMasterSp="0">
  <p:cSld name="Title Slide">
    <p:bg>
      <p:bgPr>
        <a:gradFill rotWithShape="0">
          <a:gsLst>
            <a:gs pos="0">
              <a:schemeClr val="bg1"/>
            </a:gs>
            <a:gs pos="100000">
              <a:schemeClr val="bg2"/>
            </a:gs>
          </a:gsLst>
          <a:lin ang="0" scaled="1"/>
          <a:tileRect/>
        </a:gradFill>
        <a:effectLst/>
      </p:bgPr>
    </p:bg>
    <p:spTree>
      <p:nvGrpSpPr>
        <p:cNvPr id="1" name=""/>
        <p:cNvGrpSpPr/>
        <p:nvPr/>
      </p:nvGrpSpPr>
      <p:grpSpPr/>
      <p:grpSp>
        <p:nvGrpSpPr>
          <p:cNvPr id="3076" name="Group 3075"/>
          <p:cNvGrpSpPr/>
          <p:nvPr/>
        </p:nvGrpSpPr>
        <p:grpSpPr>
          <a:xfrm>
            <a:off x="-1035050" y="1520825"/>
            <a:ext cx="10179050" cy="5337175"/>
            <a:chOff x="-652" y="958"/>
            <a:chExt cx="6412" cy="3362"/>
          </a:xfrm>
        </p:grpSpPr>
        <p:sp>
          <p:nvSpPr>
            <p:cNvPr id="3074" name="Freeform 3073"/>
            <p:cNvSpPr/>
            <p:nvPr/>
          </p:nvSpPr>
          <p:spPr>
            <a:xfrm>
              <a:off x="2061" y="1707"/>
              <a:ext cx="3699" cy="2613"/>
            </a:xfrm>
            <a:custGeom>
              <a:avLst/>
              <a:gdLst/>
              <a:ahLst/>
              <a:cxnLst/>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80000"/>
                    <a:invGamma/>
                  </a:schemeClr>
                </a:gs>
                <a:gs pos="100000">
                  <a:schemeClr val="folHlink"/>
                </a:gs>
              </a:gsLst>
              <a:lin ang="0" scaled="1"/>
              <a:tileRect/>
            </a:gradFill>
            <a:ln w="9525">
              <a:noFill/>
            </a:ln>
          </p:spPr>
          <p:txBody>
            <a:bodyPr/>
            <a:p>
              <a:endParaRPr lang="en-US"/>
            </a:p>
          </p:txBody>
        </p:sp>
        <p:sp>
          <p:nvSpPr>
            <p:cNvPr id="3075" name="Freeform 3074"/>
            <p:cNvSpPr/>
            <p:nvPr/>
          </p:nvSpPr>
          <p:spPr>
            <a:xfrm>
              <a:off x="-652" y="958"/>
              <a:ext cx="4237" cy="3362"/>
            </a:xfrm>
            <a:custGeom>
              <a:avLst/>
              <a:gdLst>
                <a:gd name="txL" fmla="*/ 0 w 21600"/>
                <a:gd name="txT" fmla="*/ 0 h 21360"/>
                <a:gd name="txR" fmla="*/ 21600 w 21600"/>
                <a:gd name="txB" fmla="*/ 21360 h 21360"/>
              </a:gdLst>
              <a:ahLst/>
              <a:cxnLst>
                <a:cxn ang="270">
                  <a:pos x="3210" y="0"/>
                </a:cxn>
                <a:cxn ang="0">
                  <a:pos x="21600" y="21360"/>
                </a:cxn>
                <a:cxn ang="180">
                  <a:pos x="0" y="21360"/>
                </a:cxn>
              </a:cxnLst>
              <a:rect l="txL" t="txT" r="txR" b="txB"/>
              <a:pathLst>
                <a:path w="21600" h="21360" fill="none">
                  <a:moveTo>
                    <a:pt x="3210" y="0"/>
                  </a:moveTo>
                  <a:arcTo wR="21600" hR="21600" stAng="-4887210" swAng="4887210"/>
                </a:path>
                <a:path w="21600" h="21360" stroke="0">
                  <a:moveTo>
                    <a:pt x="3210" y="0"/>
                  </a:moveTo>
                  <a:arcTo wR="21600" hR="21600" stAng="-4887210" swAng="4887210"/>
                  <a:lnTo>
                    <a:pt x="0" y="21360"/>
                  </a:lnTo>
                  <a:close/>
                </a:path>
              </a:pathLst>
            </a:custGeom>
            <a:noFill/>
            <a:ln w="12700" cap="rnd" cmpd="sng">
              <a:solidFill>
                <a:schemeClr val="folHlink"/>
              </a:solidFill>
              <a:prstDash val="solid"/>
              <a:headEnd type="none" w="sm" len="sm"/>
              <a:tailEnd type="none" w="sm" len="sm"/>
            </a:ln>
          </p:spPr>
          <p:txBody>
            <a:bodyPr/>
            <a:p>
              <a:endParaRPr lang="en-US"/>
            </a:p>
          </p:txBody>
        </p:sp>
      </p:grpSp>
      <p:sp>
        <p:nvSpPr>
          <p:cNvPr id="3077" name="Title 3076"/>
          <p:cNvSpPr>
            <a:spLocks noGrp="1"/>
          </p:cNvSpPr>
          <p:nvPr>
            <p:ph type="ctrTitle" sz="quarter"/>
          </p:nvPr>
        </p:nvSpPr>
        <p:spPr>
          <a:xfrm>
            <a:off x="1293813" y="762000"/>
            <a:ext cx="7772400" cy="1143000"/>
          </a:xfrm>
          <a:prstGeom prst="rect">
            <a:avLst/>
          </a:prstGeom>
          <a:noFill/>
          <a:ln w="9525">
            <a:noFill/>
          </a:ln>
        </p:spPr>
        <p:txBody>
          <a:bodyPr lIns="92075" tIns="46038" rIns="92075" bIns="46038" anchor="b"/>
          <a:lstStyle>
            <a:lvl1pPr lvl="0">
              <a:defRPr/>
            </a:lvl1pPr>
          </a:lstStyle>
          <a:p>
            <a:pPr lvl="0"/>
            <a:r>
              <a:rPr dirty="0"/>
              <a:t>Click to edit Master title style</a:t>
            </a:r>
            <a:endParaRPr dirty="0"/>
          </a:p>
        </p:txBody>
      </p:sp>
      <p:sp>
        <p:nvSpPr>
          <p:cNvPr id="3078" name="Subtitle 3077"/>
          <p:cNvSpPr>
            <a:spLocks noGrp="1"/>
          </p:cNvSpPr>
          <p:nvPr>
            <p:ph type="subTitle" sz="quarter" idx="1"/>
          </p:nvPr>
        </p:nvSpPr>
        <p:spPr>
          <a:xfrm>
            <a:off x="685800" y="3429000"/>
            <a:ext cx="6400800" cy="1752600"/>
          </a:xfrm>
          <a:prstGeom prst="rect">
            <a:avLst/>
          </a:prstGeom>
          <a:noFill/>
          <a:ln w="9525">
            <a:noFill/>
          </a:ln>
        </p:spPr>
        <p:txBody>
          <a:bodyPr lIns="92075" tIns="46038" rIns="92075" bIns="46038" anchor="ctr"/>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dirty="0"/>
              <a:t>Click to edit Master subtitle style</a:t>
            </a:r>
            <a:endParaRPr dirty="0"/>
          </a:p>
        </p:txBody>
      </p:sp>
      <p:sp>
        <p:nvSpPr>
          <p:cNvPr id="3079" name="Date Placeholder 3078"/>
          <p:cNvSpPr>
            <a:spLocks noGrp="1"/>
          </p:cNvSpPr>
          <p:nvPr>
            <p:ph type="dt" sz="quarter" idx="2"/>
          </p:nvPr>
        </p:nvSpPr>
        <p:spPr>
          <a:xfrm>
            <a:off x="685800" y="6248400"/>
            <a:ext cx="1905000" cy="457200"/>
          </a:xfrm>
          <a:prstGeom prst="rect">
            <a:avLst/>
          </a:prstGeom>
          <a:noFill/>
          <a:ln w="9525">
            <a:noFill/>
          </a:ln>
        </p:spPr>
        <p:txBody>
          <a:bodyPr wrap="none" lIns="92075" tIns="46038" rIns="92075" bIns="46038" anchor="ctr"/>
          <a:lstStyle>
            <a:lvl1pPr>
              <a:defRPr sz="1400"/>
            </a:lvl1pPr>
          </a:lstStyle>
          <a:p>
            <a:pPr eaLnBrk="0" hangingPunct="0"/>
            <a:endParaRPr lang="en-US"/>
          </a:p>
        </p:txBody>
      </p:sp>
      <p:sp>
        <p:nvSpPr>
          <p:cNvPr id="3080" name="Footer Placeholder 3079"/>
          <p:cNvSpPr>
            <a:spLocks noGrp="1"/>
          </p:cNvSpPr>
          <p:nvPr>
            <p:ph type="ftr" sz="quarter" idx="3"/>
          </p:nvPr>
        </p:nvSpPr>
        <p:spPr>
          <a:xfrm>
            <a:off x="3124200" y="6248400"/>
            <a:ext cx="2895600" cy="457200"/>
          </a:xfrm>
          <a:prstGeom prst="rect">
            <a:avLst/>
          </a:prstGeom>
          <a:noFill/>
          <a:ln w="9525">
            <a:noFill/>
          </a:ln>
        </p:spPr>
        <p:txBody>
          <a:bodyPr wrap="none" lIns="92075" tIns="46038" rIns="92075" bIns="46038" anchor="ctr"/>
          <a:lstStyle>
            <a:lvl1pPr algn="ctr">
              <a:defRPr sz="1400"/>
            </a:lvl1pPr>
          </a:lstStyle>
          <a:p>
            <a:pPr eaLnBrk="0" hangingPunct="0"/>
            <a:endParaRPr lang="en-US"/>
          </a:p>
        </p:txBody>
      </p:sp>
      <p:sp>
        <p:nvSpPr>
          <p:cNvPr id="3081" name="Slide Number Placeholder 3080"/>
          <p:cNvSpPr>
            <a:spLocks noGrp="1"/>
          </p:cNvSpPr>
          <p:nvPr>
            <p:ph type="sldNum" sz="quarter" idx="4"/>
          </p:nvPr>
        </p:nvSpPr>
        <p:spPr>
          <a:xfrm>
            <a:off x="6553200" y="6248400"/>
            <a:ext cx="1905000" cy="457200"/>
          </a:xfrm>
          <a:prstGeom prst="rect">
            <a:avLst/>
          </a:prstGeom>
          <a:noFill/>
          <a:ln w="9525">
            <a:noFill/>
          </a:ln>
        </p:spPr>
        <p:txBody>
          <a:bodyPr wrap="none" lIns="92075" tIns="46038" rIns="92075" bIns="46038" anchor="ctr"/>
          <a:lstStyle>
            <a:lvl1pPr algn="r">
              <a:defRPr sz="1400"/>
            </a:lvl1pPr>
          </a:lstStyle>
          <a:p>
            <a:pPr eaLnBrk="0" hangingPunct="0"/>
            <a:fld id="{9A0DB2DC-4C9A-4742-B13C-FB6460FD3503}" type="slidenum">
              <a:rPr lang="en-US"/>
            </a:fld>
            <a:endParaRPr lang="en-US"/>
          </a:p>
        </p:txBody>
      </p:sp>
    </p:spTree>
  </p:cSld>
  <p:clrMapOvr>
    <a:masterClrMapping/>
  </p:clrMapOvr>
  <p:transition spd="med" advTm="10000">
    <p:strips/>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eaLnBrk="0" hangingPunct="0"/>
            <a:endParaRPr lang="en-US"/>
          </a:p>
        </p:txBody>
      </p:sp>
      <p:sp>
        <p:nvSpPr>
          <p:cNvPr id="5" name="Footer Placeholder 4"/>
          <p:cNvSpPr>
            <a:spLocks noGrp="1"/>
          </p:cNvSpPr>
          <p:nvPr>
            <p:ph type="ftr" sz="quarter" idx="11"/>
          </p:nvPr>
        </p:nvSpPr>
        <p:spPr/>
        <p:txBody>
          <a:bodyPr/>
          <a:lstStyle/>
          <a:p>
            <a:pPr lvl="0" eaLnBrk="0" hangingPunct="0"/>
            <a:endParaRPr lang="en-US"/>
          </a:p>
        </p:txBody>
      </p:sp>
      <p:sp>
        <p:nvSpPr>
          <p:cNvPr id="6" name="Slide Number Placeholder 5"/>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eaLnBrk="0" hangingPunct="0"/>
            <a:endParaRPr lang="en-US"/>
          </a:p>
        </p:txBody>
      </p:sp>
      <p:sp>
        <p:nvSpPr>
          <p:cNvPr id="5" name="Footer Placeholder 4"/>
          <p:cNvSpPr>
            <a:spLocks noGrp="1"/>
          </p:cNvSpPr>
          <p:nvPr>
            <p:ph type="ftr" sz="quarter" idx="11"/>
          </p:nvPr>
        </p:nvSpPr>
        <p:spPr/>
        <p:txBody>
          <a:bodyPr/>
          <a:lstStyle/>
          <a:p>
            <a:pPr lvl="0" eaLnBrk="0" hangingPunct="0"/>
            <a:endParaRPr lang="en-US"/>
          </a:p>
        </p:txBody>
      </p:sp>
      <p:sp>
        <p:nvSpPr>
          <p:cNvPr id="6" name="Slide Number Placeholder 5"/>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08476" cy="41148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9724" y="1981200"/>
            <a:ext cx="3808476" cy="41148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eaLnBrk="0" hangingPunct="0"/>
            <a:endParaRPr lang="en-US"/>
          </a:p>
        </p:txBody>
      </p:sp>
      <p:sp>
        <p:nvSpPr>
          <p:cNvPr id="6" name="Footer Placeholder 5"/>
          <p:cNvSpPr>
            <a:spLocks noGrp="1"/>
          </p:cNvSpPr>
          <p:nvPr>
            <p:ph type="ftr" sz="quarter" idx="11"/>
          </p:nvPr>
        </p:nvSpPr>
        <p:spPr/>
        <p:txBody>
          <a:bodyPr/>
          <a:lstStyle/>
          <a:p>
            <a:pPr lvl="0" eaLnBrk="0" hangingPunct="0"/>
            <a:endParaRPr lang="en-US"/>
          </a:p>
        </p:txBody>
      </p:sp>
      <p:sp>
        <p:nvSpPr>
          <p:cNvPr id="7" name="Slide Number Placeholder 6"/>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eaLnBrk="0" hangingPunct="0"/>
            <a:endParaRPr lang="en-US"/>
          </a:p>
        </p:txBody>
      </p:sp>
      <p:sp>
        <p:nvSpPr>
          <p:cNvPr id="8" name="Footer Placeholder 7"/>
          <p:cNvSpPr>
            <a:spLocks noGrp="1"/>
          </p:cNvSpPr>
          <p:nvPr>
            <p:ph type="ftr" sz="quarter" idx="11"/>
          </p:nvPr>
        </p:nvSpPr>
        <p:spPr/>
        <p:txBody>
          <a:bodyPr/>
          <a:lstStyle/>
          <a:p>
            <a:pPr lvl="0" eaLnBrk="0" hangingPunct="0"/>
            <a:endParaRPr lang="en-US"/>
          </a:p>
        </p:txBody>
      </p:sp>
      <p:sp>
        <p:nvSpPr>
          <p:cNvPr id="9" name="Slide Number Placeholder 8"/>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eaLnBrk="0" hangingPunct="0"/>
            <a:endParaRPr lang="en-US"/>
          </a:p>
        </p:txBody>
      </p:sp>
      <p:sp>
        <p:nvSpPr>
          <p:cNvPr id="4" name="Footer Placeholder 3"/>
          <p:cNvSpPr>
            <a:spLocks noGrp="1"/>
          </p:cNvSpPr>
          <p:nvPr>
            <p:ph type="ftr" sz="quarter" idx="11"/>
          </p:nvPr>
        </p:nvSpPr>
        <p:spPr/>
        <p:txBody>
          <a:bodyPr/>
          <a:lstStyle/>
          <a:p>
            <a:pPr lvl="0" eaLnBrk="0" hangingPunct="0"/>
            <a:endParaRPr lang="en-US"/>
          </a:p>
        </p:txBody>
      </p:sp>
      <p:sp>
        <p:nvSpPr>
          <p:cNvPr id="5" name="Slide Number Placeholder 4"/>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eaLnBrk="0" hangingPunct="0"/>
            <a:endParaRPr lang="en-US"/>
          </a:p>
        </p:txBody>
      </p:sp>
      <p:sp>
        <p:nvSpPr>
          <p:cNvPr id="3" name="Footer Placeholder 2"/>
          <p:cNvSpPr>
            <a:spLocks noGrp="1"/>
          </p:cNvSpPr>
          <p:nvPr>
            <p:ph type="ftr" sz="quarter" idx="11"/>
          </p:nvPr>
        </p:nvSpPr>
        <p:spPr/>
        <p:txBody>
          <a:bodyPr/>
          <a:lstStyle/>
          <a:p>
            <a:pPr lvl="0" eaLnBrk="0" hangingPunct="0"/>
            <a:endParaRPr lang="en-US"/>
          </a:p>
        </p:txBody>
      </p:sp>
      <p:sp>
        <p:nvSpPr>
          <p:cNvPr id="4" name="Slide Number Placeholder 3"/>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eaLnBrk="0" hangingPunct="0"/>
            <a:endParaRPr lang="en-US"/>
          </a:p>
        </p:txBody>
      </p:sp>
      <p:sp>
        <p:nvSpPr>
          <p:cNvPr id="5" name="Footer Placeholder 4"/>
          <p:cNvSpPr>
            <a:spLocks noGrp="1"/>
          </p:cNvSpPr>
          <p:nvPr>
            <p:ph type="ftr" sz="quarter" idx="11"/>
          </p:nvPr>
        </p:nvSpPr>
        <p:spPr/>
        <p:txBody>
          <a:bodyPr/>
          <a:lstStyle/>
          <a:p>
            <a:pPr lvl="0" eaLnBrk="0" hangingPunct="0"/>
            <a:endParaRPr lang="en-US"/>
          </a:p>
        </p:txBody>
      </p:sp>
      <p:sp>
        <p:nvSpPr>
          <p:cNvPr id="6" name="Slide Number Placeholder 5"/>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eaLnBrk="0" hangingPunct="0"/>
            <a:endParaRPr lang="en-US"/>
          </a:p>
        </p:txBody>
      </p:sp>
      <p:sp>
        <p:nvSpPr>
          <p:cNvPr id="6" name="Footer Placeholder 5"/>
          <p:cNvSpPr>
            <a:spLocks noGrp="1"/>
          </p:cNvSpPr>
          <p:nvPr>
            <p:ph type="ftr" sz="quarter" idx="11"/>
          </p:nvPr>
        </p:nvSpPr>
        <p:spPr/>
        <p:txBody>
          <a:bodyPr/>
          <a:lstStyle/>
          <a:p>
            <a:pPr lvl="0" eaLnBrk="0" hangingPunct="0"/>
            <a:endParaRPr lang="en-US"/>
          </a:p>
        </p:txBody>
      </p:sp>
      <p:sp>
        <p:nvSpPr>
          <p:cNvPr id="7" name="Slide Number Placeholder 6"/>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eaLnBrk="0" hangingPunct="0"/>
            <a:endParaRPr lang="en-US"/>
          </a:p>
        </p:txBody>
      </p:sp>
      <p:sp>
        <p:nvSpPr>
          <p:cNvPr id="6" name="Footer Placeholder 5"/>
          <p:cNvSpPr>
            <a:spLocks noGrp="1"/>
          </p:cNvSpPr>
          <p:nvPr>
            <p:ph type="ftr" sz="quarter" idx="11"/>
          </p:nvPr>
        </p:nvSpPr>
        <p:spPr/>
        <p:txBody>
          <a:bodyPr/>
          <a:lstStyle/>
          <a:p>
            <a:pPr lvl="0" eaLnBrk="0" hangingPunct="0"/>
            <a:endParaRPr lang="en-US"/>
          </a:p>
        </p:txBody>
      </p:sp>
      <p:sp>
        <p:nvSpPr>
          <p:cNvPr id="7" name="Slide Number Placeholder 6"/>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eaLnBrk="0" hangingPunct="0"/>
            <a:endParaRPr lang="en-US"/>
          </a:p>
        </p:txBody>
      </p:sp>
      <p:sp>
        <p:nvSpPr>
          <p:cNvPr id="5" name="Footer Placeholder 4"/>
          <p:cNvSpPr>
            <a:spLocks noGrp="1"/>
          </p:cNvSpPr>
          <p:nvPr>
            <p:ph type="ftr" sz="quarter" idx="11"/>
          </p:nvPr>
        </p:nvSpPr>
        <p:spPr/>
        <p:txBody>
          <a:bodyPr/>
          <a:lstStyle/>
          <a:p>
            <a:pPr lvl="0" eaLnBrk="0" hangingPunct="0"/>
            <a:endParaRPr lang="en-US"/>
          </a:p>
        </p:txBody>
      </p:sp>
      <p:sp>
        <p:nvSpPr>
          <p:cNvPr id="6" name="Slide Number Placeholder 5"/>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716657" cy="54864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eaLnBrk="0" hangingPunct="0"/>
            <a:endParaRPr lang="en-US"/>
          </a:p>
        </p:txBody>
      </p:sp>
      <p:sp>
        <p:nvSpPr>
          <p:cNvPr id="5" name="Footer Placeholder 4"/>
          <p:cNvSpPr>
            <a:spLocks noGrp="1"/>
          </p:cNvSpPr>
          <p:nvPr>
            <p:ph type="ftr" sz="quarter" idx="11"/>
          </p:nvPr>
        </p:nvSpPr>
        <p:spPr/>
        <p:txBody>
          <a:bodyPr/>
          <a:lstStyle/>
          <a:p>
            <a:pPr lvl="0" eaLnBrk="0" hangingPunct="0"/>
            <a:endParaRPr lang="en-US"/>
          </a:p>
        </p:txBody>
      </p:sp>
      <p:sp>
        <p:nvSpPr>
          <p:cNvPr id="6" name="Slide Number Placeholder 5"/>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lstStyle/>
          <a:p>
            <a:pPr lvl="0" eaLnBrk="0" hangingPunct="0"/>
            <a:endParaRPr lang="en-US"/>
          </a:p>
        </p:txBody>
      </p:sp>
      <p:sp>
        <p:nvSpPr>
          <p:cNvPr id="4" name="Footer Placeholder 3"/>
          <p:cNvSpPr>
            <a:spLocks noGrp="1"/>
          </p:cNvSpPr>
          <p:nvPr>
            <p:ph type="ftr" sz="quarter" idx="11"/>
          </p:nvPr>
        </p:nvSpPr>
        <p:spPr/>
        <p:txBody>
          <a:bodyPr/>
          <a:lstStyle/>
          <a:p>
            <a:pPr lvl="0" eaLnBrk="0" hangingPunct="0"/>
            <a:endParaRPr lang="en-US"/>
          </a:p>
        </p:txBody>
      </p:sp>
      <p:sp>
        <p:nvSpPr>
          <p:cNvPr id="5" name="Slide Number Placeholder 4"/>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eaLnBrk="0" hangingPunct="0"/>
            <a:endParaRPr lang="en-US"/>
          </a:p>
        </p:txBody>
      </p:sp>
      <p:sp>
        <p:nvSpPr>
          <p:cNvPr id="5" name="Footer Placeholder 4"/>
          <p:cNvSpPr>
            <a:spLocks noGrp="1"/>
          </p:cNvSpPr>
          <p:nvPr>
            <p:ph type="ftr" sz="quarter" idx="11"/>
          </p:nvPr>
        </p:nvSpPr>
        <p:spPr/>
        <p:txBody>
          <a:bodyPr/>
          <a:lstStyle/>
          <a:p>
            <a:pPr lvl="0" eaLnBrk="0" hangingPunct="0"/>
            <a:endParaRPr lang="en-US"/>
          </a:p>
        </p:txBody>
      </p:sp>
      <p:sp>
        <p:nvSpPr>
          <p:cNvPr id="6" name="Slide Number Placeholder 5"/>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08476" cy="41148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9724" y="1981200"/>
            <a:ext cx="3808476" cy="41148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eaLnBrk="0" hangingPunct="0"/>
            <a:endParaRPr lang="en-US"/>
          </a:p>
        </p:txBody>
      </p:sp>
      <p:sp>
        <p:nvSpPr>
          <p:cNvPr id="6" name="Footer Placeholder 5"/>
          <p:cNvSpPr>
            <a:spLocks noGrp="1"/>
          </p:cNvSpPr>
          <p:nvPr>
            <p:ph type="ftr" sz="quarter" idx="11"/>
          </p:nvPr>
        </p:nvSpPr>
        <p:spPr/>
        <p:txBody>
          <a:bodyPr/>
          <a:lstStyle/>
          <a:p>
            <a:pPr lvl="0" eaLnBrk="0" hangingPunct="0"/>
            <a:endParaRPr lang="en-US"/>
          </a:p>
        </p:txBody>
      </p:sp>
      <p:sp>
        <p:nvSpPr>
          <p:cNvPr id="7" name="Slide Number Placeholder 6"/>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eaLnBrk="0" hangingPunct="0"/>
            <a:endParaRPr lang="en-US"/>
          </a:p>
        </p:txBody>
      </p:sp>
      <p:sp>
        <p:nvSpPr>
          <p:cNvPr id="8" name="Footer Placeholder 7"/>
          <p:cNvSpPr>
            <a:spLocks noGrp="1"/>
          </p:cNvSpPr>
          <p:nvPr>
            <p:ph type="ftr" sz="quarter" idx="11"/>
          </p:nvPr>
        </p:nvSpPr>
        <p:spPr/>
        <p:txBody>
          <a:bodyPr/>
          <a:lstStyle/>
          <a:p>
            <a:pPr lvl="0" eaLnBrk="0" hangingPunct="0"/>
            <a:endParaRPr lang="en-US"/>
          </a:p>
        </p:txBody>
      </p:sp>
      <p:sp>
        <p:nvSpPr>
          <p:cNvPr id="9" name="Slide Number Placeholder 8"/>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eaLnBrk="0" hangingPunct="0"/>
            <a:endParaRPr lang="en-US"/>
          </a:p>
        </p:txBody>
      </p:sp>
      <p:sp>
        <p:nvSpPr>
          <p:cNvPr id="4" name="Footer Placeholder 3"/>
          <p:cNvSpPr>
            <a:spLocks noGrp="1"/>
          </p:cNvSpPr>
          <p:nvPr>
            <p:ph type="ftr" sz="quarter" idx="11"/>
          </p:nvPr>
        </p:nvSpPr>
        <p:spPr/>
        <p:txBody>
          <a:bodyPr/>
          <a:lstStyle/>
          <a:p>
            <a:pPr lvl="0" eaLnBrk="0" hangingPunct="0"/>
            <a:endParaRPr lang="en-US"/>
          </a:p>
        </p:txBody>
      </p:sp>
      <p:sp>
        <p:nvSpPr>
          <p:cNvPr id="5" name="Slide Number Placeholder 4"/>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eaLnBrk="0" hangingPunct="0"/>
            <a:endParaRPr lang="en-US"/>
          </a:p>
        </p:txBody>
      </p:sp>
      <p:sp>
        <p:nvSpPr>
          <p:cNvPr id="3" name="Footer Placeholder 2"/>
          <p:cNvSpPr>
            <a:spLocks noGrp="1"/>
          </p:cNvSpPr>
          <p:nvPr>
            <p:ph type="ftr" sz="quarter" idx="11"/>
          </p:nvPr>
        </p:nvSpPr>
        <p:spPr/>
        <p:txBody>
          <a:bodyPr/>
          <a:lstStyle/>
          <a:p>
            <a:pPr lvl="0" eaLnBrk="0" hangingPunct="0"/>
            <a:endParaRPr lang="en-US"/>
          </a:p>
        </p:txBody>
      </p:sp>
      <p:sp>
        <p:nvSpPr>
          <p:cNvPr id="4" name="Slide Number Placeholder 3"/>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eaLnBrk="0" hangingPunct="0"/>
            <a:endParaRPr lang="en-US"/>
          </a:p>
        </p:txBody>
      </p:sp>
      <p:sp>
        <p:nvSpPr>
          <p:cNvPr id="6" name="Footer Placeholder 5"/>
          <p:cNvSpPr>
            <a:spLocks noGrp="1"/>
          </p:cNvSpPr>
          <p:nvPr>
            <p:ph type="ftr" sz="quarter" idx="11"/>
          </p:nvPr>
        </p:nvSpPr>
        <p:spPr/>
        <p:txBody>
          <a:bodyPr/>
          <a:lstStyle/>
          <a:p>
            <a:pPr lvl="0" eaLnBrk="0" hangingPunct="0"/>
            <a:endParaRPr lang="en-US"/>
          </a:p>
        </p:txBody>
      </p:sp>
      <p:sp>
        <p:nvSpPr>
          <p:cNvPr id="7" name="Slide Number Placeholder 6"/>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eaLnBrk="0" hangingPunct="0"/>
            <a:endParaRPr lang="en-US"/>
          </a:p>
        </p:txBody>
      </p:sp>
      <p:sp>
        <p:nvSpPr>
          <p:cNvPr id="6" name="Footer Placeholder 5"/>
          <p:cNvSpPr>
            <a:spLocks noGrp="1"/>
          </p:cNvSpPr>
          <p:nvPr>
            <p:ph type="ftr" sz="quarter" idx="11"/>
          </p:nvPr>
        </p:nvSpPr>
        <p:spPr/>
        <p:txBody>
          <a:bodyPr/>
          <a:lstStyle/>
          <a:p>
            <a:pPr lvl="0" eaLnBrk="0" hangingPunct="0"/>
            <a:endParaRPr lang="en-US"/>
          </a:p>
        </p:txBody>
      </p:sp>
      <p:sp>
        <p:nvSpPr>
          <p:cNvPr id="7" name="Slide Number Placeholder 6"/>
          <p:cNvSpPr>
            <a:spLocks noGrp="1"/>
          </p:cNvSpPr>
          <p:nvPr>
            <p:ph type="sldNum" sz="quarter" idx="12"/>
          </p:nvPr>
        </p:nvSpPr>
        <p:spPr/>
        <p:txBody>
          <a:bodyPr/>
          <a:lstStyle/>
          <a:p>
            <a:pPr lvl="0" eaLnBrk="0" hangingPunct="0"/>
            <a:fld id="{9A0DB2DC-4C9A-4742-B13C-FB6460FD3503}" type="slidenum">
              <a:rPr lang="en-US"/>
            </a:fld>
            <a:endParaRPr lang="en-US"/>
          </a:p>
        </p:txBody>
      </p:sp>
    </p:spTree>
  </p:cSld>
  <p:clrMapOvr>
    <a:masterClrMapping/>
  </p:clrMapOvr>
  <p:transition spd="med" advTm="10000">
    <p:strips/>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tileRect/>
        </a:gradFill>
        <a:effectLst/>
      </p:bgPr>
    </p:bg>
    <p:spTree>
      <p:nvGrpSpPr>
        <p:cNvPr id="1" name=""/>
        <p:cNvGrpSpPr/>
        <p:nvPr/>
      </p:nvGrpSpPr>
      <p:grpSpPr/>
      <p:grpSp>
        <p:nvGrpSpPr>
          <p:cNvPr id="1028" name="Group 1027"/>
          <p:cNvGrpSpPr/>
          <p:nvPr/>
        </p:nvGrpSpPr>
        <p:grpSpPr>
          <a:xfrm>
            <a:off x="0" y="1588"/>
            <a:ext cx="9132888" cy="6845300"/>
            <a:chOff x="0" y="1"/>
            <a:chExt cx="5753" cy="4312"/>
          </a:xfrm>
        </p:grpSpPr>
        <p:sp>
          <p:nvSpPr>
            <p:cNvPr id="1026" name="Freeform 1025"/>
            <p:cNvSpPr/>
            <p:nvPr/>
          </p:nvSpPr>
          <p:spPr>
            <a:xfrm>
              <a:off x="3394" y="999"/>
              <a:ext cx="2359" cy="3314"/>
            </a:xfrm>
            <a:custGeom>
              <a:avLst/>
              <a:gdLst/>
              <a:ahLst/>
              <a:cxnLst/>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80000"/>
                    <a:invGamma/>
                  </a:schemeClr>
                </a:gs>
                <a:gs pos="100000">
                  <a:schemeClr val="folHlink"/>
                </a:gs>
              </a:gsLst>
              <a:lin ang="0" scaled="1"/>
              <a:tileRect/>
            </a:gradFill>
            <a:ln w="9525">
              <a:noFill/>
            </a:ln>
          </p:spPr>
          <p:txBody>
            <a:bodyPr/>
            <a:p>
              <a:endParaRPr lang="en-US"/>
            </a:p>
          </p:txBody>
        </p:sp>
        <p:sp>
          <p:nvSpPr>
            <p:cNvPr id="1027" name="Freeform 1026"/>
            <p:cNvSpPr/>
            <p:nvPr/>
          </p:nvSpPr>
          <p:spPr>
            <a:xfrm>
              <a:off x="0" y="1"/>
              <a:ext cx="5298" cy="4312"/>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12700" cap="rnd" cmpd="sng">
              <a:solidFill>
                <a:schemeClr val="folHlink"/>
              </a:solidFill>
              <a:prstDash val="solid"/>
              <a:headEnd type="none" w="sm" len="sm"/>
              <a:tailEnd type="none" w="sm" len="sm"/>
            </a:ln>
          </p:spPr>
          <p:txBody>
            <a:bodyPr/>
            <a:p>
              <a:endParaRPr lang="en-US"/>
            </a:p>
          </p:txBody>
        </p:sp>
      </p:grpSp>
      <p:sp>
        <p:nvSpPr>
          <p:cNvPr id="1029" name="Title 1028"/>
          <p:cNvSpPr>
            <a:spLocks noGrp="1"/>
          </p:cNvSpPr>
          <p:nvPr>
            <p:ph type="title"/>
          </p:nvPr>
        </p:nvSpPr>
        <p:spPr>
          <a:xfrm>
            <a:off x="685800" y="609600"/>
            <a:ext cx="7772400" cy="1143000"/>
          </a:xfrm>
          <a:prstGeom prst="rect">
            <a:avLst/>
          </a:prstGeom>
          <a:noFill/>
          <a:ln w="9525">
            <a:noFill/>
          </a:ln>
        </p:spPr>
        <p:txBody>
          <a:bodyPr lIns="92075" tIns="46038" rIns="92075" bIns="46038" anchor="ctr"/>
          <a:p>
            <a:pPr lvl="0"/>
            <a:r>
              <a:rPr dirty="0"/>
              <a:t>Click to edit Master title style</a:t>
            </a:r>
            <a:endParaRPr dirty="0"/>
          </a:p>
        </p:txBody>
      </p:sp>
      <p:sp>
        <p:nvSpPr>
          <p:cNvPr id="1030" name="Text Placeholder 1029"/>
          <p:cNvSpPr>
            <a:spLocks noGrp="1"/>
          </p:cNvSpPr>
          <p:nvPr>
            <p:ph type="body" idx="1"/>
          </p:nvPr>
        </p:nvSpPr>
        <p:spPr>
          <a:xfrm>
            <a:off x="685800" y="1981200"/>
            <a:ext cx="7772400" cy="4114800"/>
          </a:xfrm>
          <a:prstGeom prst="rect">
            <a:avLst/>
          </a:prstGeom>
          <a:noFill/>
          <a:ln w="9525">
            <a:noFill/>
          </a:ln>
        </p:spPr>
        <p:txBody>
          <a:bodyPr lIns="92075" tIns="46038" rIns="92075" bIns="46038"/>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31" name="Date Placeholder 1030"/>
          <p:cNvSpPr>
            <a:spLocks noGrp="1"/>
          </p:cNvSpPr>
          <p:nvPr>
            <p:ph type="dt" sz="half" idx="2"/>
          </p:nvPr>
        </p:nvSpPr>
        <p:spPr>
          <a:xfrm>
            <a:off x="685800" y="6248400"/>
            <a:ext cx="1905000" cy="457200"/>
          </a:xfrm>
          <a:prstGeom prst="rect">
            <a:avLst/>
          </a:prstGeom>
          <a:noFill/>
          <a:ln w="9525">
            <a:noFill/>
          </a:ln>
        </p:spPr>
        <p:txBody>
          <a:bodyPr wrap="none" lIns="92075" tIns="46038" rIns="92075" bIns="46038" anchor="ctr"/>
          <a:lstStyle>
            <a:lvl1pPr>
              <a:defRPr sz="1400"/>
            </a:lvl1pPr>
          </a:lstStyle>
          <a:p>
            <a:pPr lvl="0" eaLnBrk="0" hangingPunct="0"/>
            <a:endParaRPr lang="en-US"/>
          </a:p>
        </p:txBody>
      </p:sp>
      <p:sp>
        <p:nvSpPr>
          <p:cNvPr id="1032" name="Footer Placeholder 1031"/>
          <p:cNvSpPr>
            <a:spLocks noGrp="1"/>
          </p:cNvSpPr>
          <p:nvPr>
            <p:ph type="ftr" sz="quarter" idx="3"/>
          </p:nvPr>
        </p:nvSpPr>
        <p:spPr>
          <a:xfrm>
            <a:off x="3124200" y="6248400"/>
            <a:ext cx="2895600" cy="457200"/>
          </a:xfrm>
          <a:prstGeom prst="rect">
            <a:avLst/>
          </a:prstGeom>
          <a:noFill/>
          <a:ln w="9525">
            <a:noFill/>
          </a:ln>
        </p:spPr>
        <p:txBody>
          <a:bodyPr wrap="none" lIns="92075" tIns="46038" rIns="92075" bIns="46038" anchor="ctr"/>
          <a:lstStyle>
            <a:lvl1pPr algn="ctr">
              <a:defRPr sz="1400"/>
            </a:lvl1pPr>
          </a:lstStyle>
          <a:p>
            <a:pPr lvl="0" eaLnBrk="0" hangingPunct="0"/>
            <a:endParaRPr lang="en-US"/>
          </a:p>
        </p:txBody>
      </p:sp>
      <p:sp>
        <p:nvSpPr>
          <p:cNvPr id="1033" name="Slide Number Placeholder 1032"/>
          <p:cNvSpPr>
            <a:spLocks noGrp="1"/>
          </p:cNvSpPr>
          <p:nvPr>
            <p:ph type="sldNum" sz="quarter" idx="4"/>
          </p:nvPr>
        </p:nvSpPr>
        <p:spPr>
          <a:xfrm>
            <a:off x="6553200" y="6248400"/>
            <a:ext cx="1905000" cy="457200"/>
          </a:xfrm>
          <a:prstGeom prst="rect">
            <a:avLst/>
          </a:prstGeom>
          <a:noFill/>
          <a:ln w="9525">
            <a:noFill/>
          </a:ln>
        </p:spPr>
        <p:txBody>
          <a:bodyPr wrap="none" lIns="92075" tIns="46038" rIns="92075" bIns="46038" anchor="ctr"/>
          <a:lstStyle>
            <a:lvl1pPr algn="r">
              <a:defRPr sz="1400"/>
            </a:lvl1pPr>
          </a:lstStyle>
          <a:p>
            <a:pPr lvl="0" eaLnBrk="0" hangingPunct="0"/>
            <a:fld id="{9A0DB2DC-4C9A-4742-B13C-FB6460FD3503}" type="slidenum">
              <a:rPr lang="en-US"/>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advTm="10000">
    <p:strips/>
  </p:transition>
  <p:hf sldNum="0" hdr="0" ftr="0" dt="0"/>
  <p:txStyles>
    <p:titleStyle>
      <a:lvl1pPr marL="0" lvl="0" indent="0" algn="ctr" defTabSz="914400" rtl="0" eaLnBrk="0" fontAlgn="base" latinLnBrk="0" hangingPunct="0">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0" fontAlgn="base" latinLnBrk="0" hangingPunct="0">
        <a:lnSpc>
          <a:spcPct val="100000"/>
        </a:lnSpc>
        <a:spcBef>
          <a:spcPct val="20000"/>
        </a:spcBef>
        <a:spcAft>
          <a:spcPct val="0"/>
        </a:spcAft>
        <a:buClr>
          <a:schemeClr val="accent2"/>
        </a:buClr>
        <a:buSzPct val="75000"/>
        <a:buFont typeface="Monotype Sorts" panose="01010601010101010101" pitchFamily="2" charset="2"/>
        <a:buChar char="l"/>
        <a:defRPr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lr>
          <a:schemeClr val="tx1"/>
        </a:buClr>
        <a:buFont typeface="Monotype Sorts" panose="01010601010101010101" pitchFamily="2" charset="2"/>
        <a:buChar char="–"/>
        <a:defRPr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lr>
          <a:schemeClr val="accent1"/>
        </a:buClr>
        <a:buSzPct val="65000"/>
        <a:buFont typeface="Monotype Sorts" panose="01010601010101010101" pitchFamily="2" charset="2"/>
        <a:buChar char="l"/>
        <a:defRPr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lr>
          <a:schemeClr val="tx1"/>
        </a:buClr>
        <a:buFont typeface="Monotype Sorts" panose="01010601010101010101" pitchFamily="2" charset="2"/>
        <a:buChar char="–"/>
        <a:defRPr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lr>
          <a:schemeClr val="accent1"/>
        </a:buClr>
        <a:buFont typeface="Monotype Sorts" panose="01010601010101010101" pitchFamily="2" charset="2"/>
        <a:buChar char="•"/>
        <a:defRPr sz="2000" b="0" i="0" u="none" kern="1200" baseline="0">
          <a:solidFill>
            <a:schemeClr val="tx1"/>
          </a:solidFill>
          <a:latin typeface="+mn-lt"/>
          <a:ea typeface="+mn-ea"/>
          <a:cs typeface="+mn-cs"/>
        </a:defRPr>
      </a:lvl5pPr>
      <a:lvl6pPr marL="2514600" lvl="5" indent="-228600" algn="l" defTabSz="914400" rtl="0" eaLnBrk="0" fontAlgn="base" latinLnBrk="0" hangingPunct="0">
        <a:lnSpc>
          <a:spcPct val="100000"/>
        </a:lnSpc>
        <a:spcBef>
          <a:spcPct val="20000"/>
        </a:spcBef>
        <a:spcAft>
          <a:spcPct val="0"/>
        </a:spcAft>
        <a:buClr>
          <a:schemeClr val="accent1"/>
        </a:buClr>
        <a:buFont typeface="Monotype Sorts" panose="01010601010101010101" pitchFamily="2" charset="2"/>
        <a:buChar char="•"/>
        <a:defRPr sz="2000" b="0" i="0" u="none" kern="1200" baseline="0">
          <a:solidFill>
            <a:schemeClr val="tx1"/>
          </a:solidFill>
          <a:latin typeface="+mn-lt"/>
          <a:ea typeface="+mn-ea"/>
          <a:cs typeface="+mn-cs"/>
        </a:defRPr>
      </a:lvl6pPr>
      <a:lvl7pPr marL="2971800" lvl="6" indent="-228600" algn="l" defTabSz="914400" rtl="0" eaLnBrk="0" fontAlgn="base" latinLnBrk="0" hangingPunct="0">
        <a:lnSpc>
          <a:spcPct val="100000"/>
        </a:lnSpc>
        <a:spcBef>
          <a:spcPct val="20000"/>
        </a:spcBef>
        <a:spcAft>
          <a:spcPct val="0"/>
        </a:spcAft>
        <a:buClr>
          <a:schemeClr val="accent1"/>
        </a:buClr>
        <a:buFont typeface="Monotype Sorts" panose="01010601010101010101" pitchFamily="2" charset="2"/>
        <a:buChar char="•"/>
        <a:defRPr sz="2000" b="0" i="0" u="none" kern="1200" baseline="0">
          <a:solidFill>
            <a:schemeClr val="tx1"/>
          </a:solidFill>
          <a:latin typeface="+mn-lt"/>
          <a:ea typeface="+mn-ea"/>
          <a:cs typeface="+mn-cs"/>
        </a:defRPr>
      </a:lvl7pPr>
      <a:lvl8pPr marL="3429000" lvl="7" indent="-228600" algn="l" defTabSz="914400" rtl="0" eaLnBrk="0" fontAlgn="base" latinLnBrk="0" hangingPunct="0">
        <a:lnSpc>
          <a:spcPct val="100000"/>
        </a:lnSpc>
        <a:spcBef>
          <a:spcPct val="20000"/>
        </a:spcBef>
        <a:spcAft>
          <a:spcPct val="0"/>
        </a:spcAft>
        <a:buClr>
          <a:schemeClr val="accent1"/>
        </a:buClr>
        <a:buFont typeface="Monotype Sorts" panose="01010601010101010101" pitchFamily="2" charset="2"/>
        <a:buChar char="•"/>
        <a:defRPr sz="2000" b="0" i="0" u="none" kern="1200" baseline="0">
          <a:solidFill>
            <a:schemeClr val="tx1"/>
          </a:solidFill>
          <a:latin typeface="+mn-lt"/>
          <a:ea typeface="+mn-ea"/>
          <a:cs typeface="+mn-cs"/>
        </a:defRPr>
      </a:lvl8pPr>
      <a:lvl9pPr marL="3886200" lvl="8" indent="-228600" algn="l" defTabSz="914400" rtl="0" eaLnBrk="0" fontAlgn="base" latinLnBrk="0" hangingPunct="0">
        <a:lnSpc>
          <a:spcPct val="100000"/>
        </a:lnSpc>
        <a:spcBef>
          <a:spcPct val="20000"/>
        </a:spcBef>
        <a:spcAft>
          <a:spcPct val="0"/>
        </a:spcAft>
        <a:buClr>
          <a:schemeClr val="accent1"/>
        </a:buClr>
        <a:buFont typeface="Monotype Sorts" panose="01010601010101010101"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tileRect/>
        </a:gradFill>
        <a:effectLst/>
      </p:bgPr>
    </p:bg>
    <p:spTree>
      <p:nvGrpSpPr>
        <p:cNvPr id="1" name=""/>
        <p:cNvGrpSpPr/>
        <p:nvPr/>
      </p:nvGrpSpPr>
      <p:grpSpPr/>
      <p:grpSp>
        <p:nvGrpSpPr>
          <p:cNvPr id="1028" name="Group 1027"/>
          <p:cNvGrpSpPr/>
          <p:nvPr/>
        </p:nvGrpSpPr>
        <p:grpSpPr>
          <a:xfrm>
            <a:off x="0" y="1588"/>
            <a:ext cx="9132888" cy="6845300"/>
            <a:chOff x="0" y="1"/>
            <a:chExt cx="5753" cy="4312"/>
          </a:xfrm>
        </p:grpSpPr>
        <p:sp>
          <p:nvSpPr>
            <p:cNvPr id="1026" name="Freeform 1025"/>
            <p:cNvSpPr/>
            <p:nvPr/>
          </p:nvSpPr>
          <p:spPr>
            <a:xfrm>
              <a:off x="3394" y="999"/>
              <a:ext cx="2359" cy="3314"/>
            </a:xfrm>
            <a:custGeom>
              <a:avLst/>
              <a:gdLst/>
              <a:ahLst/>
              <a:cxnLst/>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80000"/>
                    <a:invGamma/>
                  </a:schemeClr>
                </a:gs>
                <a:gs pos="100000">
                  <a:schemeClr val="folHlink"/>
                </a:gs>
              </a:gsLst>
              <a:lin ang="0" scaled="1"/>
              <a:tileRect/>
            </a:gradFill>
            <a:ln w="9525">
              <a:noFill/>
            </a:ln>
          </p:spPr>
          <p:txBody>
            <a:bodyPr/>
            <a:p>
              <a:endParaRPr lang="en-US"/>
            </a:p>
          </p:txBody>
        </p:sp>
        <p:sp>
          <p:nvSpPr>
            <p:cNvPr id="1027" name="Freeform 1026"/>
            <p:cNvSpPr/>
            <p:nvPr/>
          </p:nvSpPr>
          <p:spPr>
            <a:xfrm>
              <a:off x="0" y="1"/>
              <a:ext cx="5298" cy="4312"/>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12700" cap="rnd" cmpd="sng">
              <a:solidFill>
                <a:schemeClr val="folHlink"/>
              </a:solidFill>
              <a:prstDash val="solid"/>
              <a:headEnd type="none" w="sm" len="sm"/>
              <a:tailEnd type="none" w="sm" len="sm"/>
            </a:ln>
          </p:spPr>
          <p:txBody>
            <a:bodyPr/>
            <a:p>
              <a:endParaRPr lang="en-US"/>
            </a:p>
          </p:txBody>
        </p:sp>
      </p:grpSp>
      <p:sp>
        <p:nvSpPr>
          <p:cNvPr id="1029" name="Title 1028"/>
          <p:cNvSpPr>
            <a:spLocks noGrp="1"/>
          </p:cNvSpPr>
          <p:nvPr>
            <p:ph type="title"/>
          </p:nvPr>
        </p:nvSpPr>
        <p:spPr>
          <a:xfrm>
            <a:off x="685800" y="609600"/>
            <a:ext cx="7772400" cy="1143000"/>
          </a:xfrm>
          <a:prstGeom prst="rect">
            <a:avLst/>
          </a:prstGeom>
          <a:noFill/>
          <a:ln w="9525">
            <a:noFill/>
          </a:ln>
        </p:spPr>
        <p:txBody>
          <a:bodyPr lIns="92075" tIns="46038" rIns="92075" bIns="46038" anchor="ctr"/>
          <a:p>
            <a:pPr lvl="0"/>
            <a:r>
              <a:rPr dirty="0"/>
              <a:t>Click to edit Master title style</a:t>
            </a:r>
            <a:endParaRPr dirty="0"/>
          </a:p>
        </p:txBody>
      </p:sp>
      <p:sp>
        <p:nvSpPr>
          <p:cNvPr id="1030" name="Text Placeholder 1029"/>
          <p:cNvSpPr>
            <a:spLocks noGrp="1"/>
          </p:cNvSpPr>
          <p:nvPr>
            <p:ph type="body" idx="1"/>
          </p:nvPr>
        </p:nvSpPr>
        <p:spPr>
          <a:xfrm>
            <a:off x="685800" y="1981200"/>
            <a:ext cx="7772400" cy="4114800"/>
          </a:xfrm>
          <a:prstGeom prst="rect">
            <a:avLst/>
          </a:prstGeom>
          <a:noFill/>
          <a:ln w="9525">
            <a:noFill/>
          </a:ln>
        </p:spPr>
        <p:txBody>
          <a:bodyPr lIns="92075" tIns="46038" rIns="92075" bIns="46038"/>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31" name="Date Placeholder 1030"/>
          <p:cNvSpPr>
            <a:spLocks noGrp="1"/>
          </p:cNvSpPr>
          <p:nvPr>
            <p:ph type="dt" sz="half" idx="2"/>
          </p:nvPr>
        </p:nvSpPr>
        <p:spPr>
          <a:xfrm>
            <a:off x="685800" y="6248400"/>
            <a:ext cx="1905000" cy="457200"/>
          </a:xfrm>
          <a:prstGeom prst="rect">
            <a:avLst/>
          </a:prstGeom>
          <a:noFill/>
          <a:ln w="9525">
            <a:noFill/>
          </a:ln>
        </p:spPr>
        <p:txBody>
          <a:bodyPr wrap="none" lIns="92075" tIns="46038" rIns="92075" bIns="46038" anchor="ctr"/>
          <a:lstStyle>
            <a:lvl1pPr>
              <a:defRPr sz="1400"/>
            </a:lvl1pPr>
          </a:lstStyle>
          <a:p>
            <a:pPr lvl="0" eaLnBrk="0" hangingPunct="0"/>
            <a:endParaRPr lang="en-US"/>
          </a:p>
        </p:txBody>
      </p:sp>
      <p:sp>
        <p:nvSpPr>
          <p:cNvPr id="1032" name="Footer Placeholder 1031"/>
          <p:cNvSpPr>
            <a:spLocks noGrp="1"/>
          </p:cNvSpPr>
          <p:nvPr>
            <p:ph type="ftr" sz="quarter" idx="3"/>
          </p:nvPr>
        </p:nvSpPr>
        <p:spPr>
          <a:xfrm>
            <a:off x="3124200" y="6248400"/>
            <a:ext cx="2895600" cy="457200"/>
          </a:xfrm>
          <a:prstGeom prst="rect">
            <a:avLst/>
          </a:prstGeom>
          <a:noFill/>
          <a:ln w="9525">
            <a:noFill/>
          </a:ln>
        </p:spPr>
        <p:txBody>
          <a:bodyPr wrap="none" lIns="92075" tIns="46038" rIns="92075" bIns="46038" anchor="ctr"/>
          <a:lstStyle>
            <a:lvl1pPr algn="ctr">
              <a:defRPr sz="1400"/>
            </a:lvl1pPr>
          </a:lstStyle>
          <a:p>
            <a:pPr lvl="0" eaLnBrk="0" hangingPunct="0"/>
            <a:endParaRPr lang="en-US"/>
          </a:p>
        </p:txBody>
      </p:sp>
      <p:sp>
        <p:nvSpPr>
          <p:cNvPr id="1033" name="Slide Number Placeholder 1032"/>
          <p:cNvSpPr>
            <a:spLocks noGrp="1"/>
          </p:cNvSpPr>
          <p:nvPr>
            <p:ph type="sldNum" sz="quarter" idx="4"/>
          </p:nvPr>
        </p:nvSpPr>
        <p:spPr>
          <a:xfrm>
            <a:off x="6553200" y="6248400"/>
            <a:ext cx="1905000" cy="457200"/>
          </a:xfrm>
          <a:prstGeom prst="rect">
            <a:avLst/>
          </a:prstGeom>
          <a:noFill/>
          <a:ln w="9525">
            <a:noFill/>
          </a:ln>
        </p:spPr>
        <p:txBody>
          <a:bodyPr wrap="none" lIns="92075" tIns="46038" rIns="92075" bIns="46038" anchor="ctr"/>
          <a:lstStyle>
            <a:lvl1pPr algn="r">
              <a:defRPr sz="1400"/>
            </a:lvl1pPr>
          </a:lstStyle>
          <a:p>
            <a:pPr lvl="0" eaLnBrk="0" hangingPunct="0"/>
            <a:fld id="{9A0DB2DC-4C9A-4742-B13C-FB6460FD3503}" type="slidenum">
              <a:rPr lang="en-US"/>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advTm="10000">
    <p:strips/>
  </p:transition>
  <p:hf sldNum="0" hdr="0" ftr="0" dt="0"/>
  <p:txStyles>
    <p:titleStyle>
      <a:lvl1pPr marL="0" lvl="0" indent="0" algn="ctr" defTabSz="914400" rtl="0" eaLnBrk="0" fontAlgn="base" latinLnBrk="0" hangingPunct="0">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0" fontAlgn="base" latinLnBrk="0" hangingPunct="0">
        <a:lnSpc>
          <a:spcPct val="100000"/>
        </a:lnSpc>
        <a:spcBef>
          <a:spcPct val="20000"/>
        </a:spcBef>
        <a:spcAft>
          <a:spcPct val="0"/>
        </a:spcAft>
        <a:buClr>
          <a:schemeClr val="accent2"/>
        </a:buClr>
        <a:buSzPct val="75000"/>
        <a:buFont typeface="Monotype Sorts" panose="01010601010101010101" pitchFamily="2" charset="2"/>
        <a:buChar char="l"/>
        <a:defRPr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lr>
          <a:schemeClr val="tx1"/>
        </a:buClr>
        <a:buFont typeface="Monotype Sorts" panose="01010601010101010101" pitchFamily="2" charset="2"/>
        <a:buChar char="–"/>
        <a:defRPr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lr>
          <a:schemeClr val="accent1"/>
        </a:buClr>
        <a:buSzPct val="65000"/>
        <a:buFont typeface="Monotype Sorts" panose="01010601010101010101" pitchFamily="2" charset="2"/>
        <a:buChar char="l"/>
        <a:defRPr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lr>
          <a:schemeClr val="tx1"/>
        </a:buClr>
        <a:buFont typeface="Monotype Sorts" panose="01010601010101010101" pitchFamily="2" charset="2"/>
        <a:buChar char="–"/>
        <a:defRPr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lr>
          <a:schemeClr val="accent1"/>
        </a:buClr>
        <a:buFont typeface="Monotype Sorts" panose="01010601010101010101" pitchFamily="2" charset="2"/>
        <a:buChar char="•"/>
        <a:defRPr sz="2000" b="0" i="0" u="none" kern="1200" baseline="0">
          <a:solidFill>
            <a:schemeClr val="tx1"/>
          </a:solidFill>
          <a:latin typeface="+mn-lt"/>
          <a:ea typeface="+mn-ea"/>
          <a:cs typeface="+mn-cs"/>
        </a:defRPr>
      </a:lvl5pPr>
      <a:lvl6pPr marL="2514600" lvl="5" indent="-228600" algn="l" defTabSz="914400" rtl="0" eaLnBrk="0" fontAlgn="base" latinLnBrk="0" hangingPunct="0">
        <a:lnSpc>
          <a:spcPct val="100000"/>
        </a:lnSpc>
        <a:spcBef>
          <a:spcPct val="20000"/>
        </a:spcBef>
        <a:spcAft>
          <a:spcPct val="0"/>
        </a:spcAft>
        <a:buClr>
          <a:schemeClr val="accent1"/>
        </a:buClr>
        <a:buFont typeface="Monotype Sorts" panose="01010601010101010101" pitchFamily="2" charset="2"/>
        <a:buChar char="•"/>
        <a:defRPr sz="2000" b="0" i="0" u="none" kern="1200" baseline="0">
          <a:solidFill>
            <a:schemeClr val="tx1"/>
          </a:solidFill>
          <a:latin typeface="+mn-lt"/>
          <a:ea typeface="+mn-ea"/>
          <a:cs typeface="+mn-cs"/>
        </a:defRPr>
      </a:lvl6pPr>
      <a:lvl7pPr marL="2971800" lvl="6" indent="-228600" algn="l" defTabSz="914400" rtl="0" eaLnBrk="0" fontAlgn="base" latinLnBrk="0" hangingPunct="0">
        <a:lnSpc>
          <a:spcPct val="100000"/>
        </a:lnSpc>
        <a:spcBef>
          <a:spcPct val="20000"/>
        </a:spcBef>
        <a:spcAft>
          <a:spcPct val="0"/>
        </a:spcAft>
        <a:buClr>
          <a:schemeClr val="accent1"/>
        </a:buClr>
        <a:buFont typeface="Monotype Sorts" panose="01010601010101010101" pitchFamily="2" charset="2"/>
        <a:buChar char="•"/>
        <a:defRPr sz="2000" b="0" i="0" u="none" kern="1200" baseline="0">
          <a:solidFill>
            <a:schemeClr val="tx1"/>
          </a:solidFill>
          <a:latin typeface="+mn-lt"/>
          <a:ea typeface="+mn-ea"/>
          <a:cs typeface="+mn-cs"/>
        </a:defRPr>
      </a:lvl7pPr>
      <a:lvl8pPr marL="3429000" lvl="7" indent="-228600" algn="l" defTabSz="914400" rtl="0" eaLnBrk="0" fontAlgn="base" latinLnBrk="0" hangingPunct="0">
        <a:lnSpc>
          <a:spcPct val="100000"/>
        </a:lnSpc>
        <a:spcBef>
          <a:spcPct val="20000"/>
        </a:spcBef>
        <a:spcAft>
          <a:spcPct val="0"/>
        </a:spcAft>
        <a:buClr>
          <a:schemeClr val="accent1"/>
        </a:buClr>
        <a:buFont typeface="Monotype Sorts" panose="01010601010101010101" pitchFamily="2" charset="2"/>
        <a:buChar char="•"/>
        <a:defRPr sz="2000" b="0" i="0" u="none" kern="1200" baseline="0">
          <a:solidFill>
            <a:schemeClr val="tx1"/>
          </a:solidFill>
          <a:latin typeface="+mn-lt"/>
          <a:ea typeface="+mn-ea"/>
          <a:cs typeface="+mn-cs"/>
        </a:defRPr>
      </a:lvl8pPr>
      <a:lvl9pPr marL="3886200" lvl="8" indent="-228600" algn="l" defTabSz="914400" rtl="0" eaLnBrk="0" fontAlgn="base" latinLnBrk="0" hangingPunct="0">
        <a:lnSpc>
          <a:spcPct val="100000"/>
        </a:lnSpc>
        <a:spcBef>
          <a:spcPct val="20000"/>
        </a:spcBef>
        <a:spcAft>
          <a:spcPct val="0"/>
        </a:spcAft>
        <a:buClr>
          <a:schemeClr val="accent1"/>
        </a:buClr>
        <a:buFont typeface="Monotype Sorts" panose="01010601010101010101"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2"/>
          </a:solidFill>
          <a:latin typeface="Times New Roman" panose="02020603050405020304" pitchFamily="18" charset="0"/>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hemeOverride" Target="../theme/themeOverride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4.jpe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3.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Title 4097"/>
          <p:cNvSpPr>
            <a:spLocks noGrp="1"/>
          </p:cNvSpPr>
          <p:nvPr>
            <p:ph type="ctrTitle"/>
          </p:nvPr>
        </p:nvSpPr>
        <p:spPr>
          <a:xfrm>
            <a:off x="1444625" y="1066800"/>
            <a:ext cx="6402388" cy="1143000"/>
          </a:xfrm>
          <a:ln/>
        </p:spPr>
        <p:txBody>
          <a:bodyPr vert="horz" wrap="square" lIns="92075" tIns="46038" rIns="92075" bIns="46038" anchor="b"/>
          <a:p>
            <a:pPr defTabSz="914400">
              <a:buSzPct val="100000"/>
            </a:pPr>
            <a:r>
              <a:rPr sz="4000" b="1" kern="1200" baseline="0">
                <a:solidFill>
                  <a:srgbClr val="CC00CC"/>
                </a:solidFill>
                <a:latin typeface="Tahoma" panose="020B0604030504040204" pitchFamily="34" charset="0"/>
              </a:rPr>
              <a:t>Telephone Entry Systems</a:t>
            </a:r>
            <a:endParaRPr sz="4000" b="1" kern="1200" baseline="0">
              <a:solidFill>
                <a:srgbClr val="CC00CC"/>
              </a:solidFill>
              <a:latin typeface="Tahoma" panose="020B0604030504040204" pitchFamily="34" charset="0"/>
            </a:endParaRPr>
          </a:p>
        </p:txBody>
      </p:sp>
      <p:sp>
        <p:nvSpPr>
          <p:cNvPr id="4099" name="Straight Connector 4098"/>
          <p:cNvSpPr/>
          <p:nvPr/>
        </p:nvSpPr>
        <p:spPr>
          <a:xfrm>
            <a:off x="685800" y="2286000"/>
            <a:ext cx="7772400" cy="0"/>
          </a:xfrm>
          <a:prstGeom prst="line">
            <a:avLst/>
          </a:prstGeom>
          <a:ln w="12700" cap="flat" cmpd="sng">
            <a:solidFill>
              <a:schemeClr val="tx1"/>
            </a:solidFill>
            <a:prstDash val="solid"/>
            <a:headEnd type="none" w="sm" len="sm"/>
            <a:tailEnd type="none" w="sm" len="sm"/>
          </a:ln>
        </p:spPr>
      </p:sp>
      <p:sp>
        <p:nvSpPr>
          <p:cNvPr id="4100" name="Rectangle 4099"/>
          <p:cNvSpPr/>
          <p:nvPr/>
        </p:nvSpPr>
        <p:spPr>
          <a:xfrm>
            <a:off x="936625" y="2384425"/>
            <a:ext cx="7304088" cy="1127125"/>
          </a:xfrm>
          <a:prstGeom prst="rect">
            <a:avLst/>
          </a:prstGeom>
          <a:noFill/>
          <a:ln w="9525">
            <a:noFill/>
          </a:ln>
        </p:spPr>
        <p:txBody>
          <a:bodyPr wrap="none" lIns="92075" tIns="46038" rIns="92075" bIns="46038">
            <a:spAutoFit/>
          </a:bodyPr>
          <a:p>
            <a:pPr algn="ctr"/>
            <a:r>
              <a:rPr sz="3400">
                <a:solidFill>
                  <a:schemeClr val="tx1"/>
                </a:solidFill>
                <a:effectLst>
                  <a:outerShdw blurRad="38100" dist="38100" dir="2700000">
                    <a:srgbClr val="C0C0C0"/>
                  </a:outerShdw>
                </a:effectLst>
                <a:latin typeface="Garamond" panose="02020404030301010803" pitchFamily="18" charset="0"/>
              </a:rPr>
              <a:t>High-Tech Solutions for Today's Building </a:t>
            </a:r>
            <a:endParaRPr sz="3400">
              <a:solidFill>
                <a:schemeClr val="tx1"/>
              </a:solidFill>
              <a:effectLst>
                <a:outerShdw blurRad="38100" dist="38100" dir="2700000">
                  <a:srgbClr val="C0C0C0"/>
                </a:outerShdw>
              </a:effectLst>
              <a:latin typeface="Garamond" panose="02020404030301010803" pitchFamily="18" charset="0"/>
            </a:endParaRPr>
          </a:p>
          <a:p>
            <a:pPr algn="ctr"/>
            <a:r>
              <a:rPr sz="3400">
                <a:solidFill>
                  <a:schemeClr val="tx1"/>
                </a:solidFill>
                <a:effectLst>
                  <a:outerShdw blurRad="38100" dist="38100" dir="2700000">
                    <a:srgbClr val="C0C0C0"/>
                  </a:outerShdw>
                </a:effectLst>
                <a:latin typeface="Garamond" panose="02020404030301010803" pitchFamily="18" charset="0"/>
              </a:rPr>
              <a:t>Communication Needs</a:t>
            </a:r>
            <a:endParaRPr sz="3400">
              <a:solidFill>
                <a:schemeClr val="tx1"/>
              </a:solidFill>
              <a:effectLst>
                <a:outerShdw blurRad="38100" dist="38100" dir="2700000">
                  <a:srgbClr val="C0C0C0"/>
                </a:outerShdw>
              </a:effectLst>
              <a:latin typeface="Garamond" panose="02020404030301010803" pitchFamily="18" charset="0"/>
            </a:endParaRPr>
          </a:p>
        </p:txBody>
      </p:sp>
      <p:sp>
        <p:nvSpPr>
          <p:cNvPr id="4101" name="Subtitle 4100"/>
          <p:cNvSpPr>
            <a:spLocks noGrp="1"/>
          </p:cNvSpPr>
          <p:nvPr>
            <p:ph type="subTitle" idx="1"/>
          </p:nvPr>
        </p:nvSpPr>
        <p:spPr>
          <a:xfrm>
            <a:off x="228600" y="4419600"/>
            <a:ext cx="4419600" cy="533400"/>
          </a:xfrm>
          <a:ln/>
        </p:spPr>
        <p:txBody>
          <a:bodyPr vert="horz" wrap="square" lIns="92075" tIns="46038" rIns="92075" bIns="46038" anchor="ctr"/>
          <a:p>
            <a:pPr algn="l" defTabSz="914400">
              <a:buSzPct val="75000"/>
            </a:pPr>
            <a:r>
              <a:rPr sz="2800" kern="1200" baseline="0">
                <a:solidFill>
                  <a:schemeClr val="tx2"/>
                </a:solidFill>
                <a:effectLst>
                  <a:outerShdw blurRad="38100" dist="38100" dir="2700000">
                    <a:srgbClr val="C0C0C0"/>
                  </a:outerShdw>
                </a:effectLst>
                <a:latin typeface="Times New Roman" panose="02020603050405020304" pitchFamily="18" charset="0"/>
              </a:rPr>
              <a:t>Brought to you by</a:t>
            </a:r>
            <a:r>
              <a:rPr sz="2400" kern="1200" baseline="0">
                <a:solidFill>
                  <a:schemeClr val="tx2"/>
                </a:solidFill>
                <a:effectLst>
                  <a:outerShdw blurRad="38100" dist="38100" dir="2700000">
                    <a:srgbClr val="C0C0C0"/>
                  </a:outerShdw>
                </a:effectLst>
                <a:latin typeface="Times New Roman" panose="02020603050405020304" pitchFamily="18" charset="0"/>
              </a:rPr>
              <a:t>:</a:t>
            </a:r>
            <a:endParaRPr sz="2400" kern="1200" baseline="0">
              <a:solidFill>
                <a:schemeClr val="tx2"/>
              </a:solidFill>
              <a:effectLst>
                <a:outerShdw blurRad="38100" dist="38100" dir="2700000">
                  <a:srgbClr val="C0C0C0"/>
                </a:outerShdw>
              </a:effectLst>
              <a:latin typeface="Times New Roman" panose="02020603050405020304" pitchFamily="18" charset="0"/>
            </a:endParaRPr>
          </a:p>
        </p:txBody>
      </p:sp>
      <p:pic>
        <p:nvPicPr>
          <p:cNvPr id="4102" name="Picture 4101"/>
          <p:cNvPicPr/>
          <p:nvPr/>
        </p:nvPicPr>
        <p:blipFill>
          <a:blip r:embed="rId1"/>
          <a:stretch>
            <a:fillRect/>
          </a:stretch>
        </p:blipFill>
        <p:spPr>
          <a:xfrm>
            <a:off x="304800" y="5029200"/>
            <a:ext cx="4887913" cy="1444625"/>
          </a:xfrm>
          <a:prstGeom prst="rect">
            <a:avLst/>
          </a:prstGeom>
          <a:noFill/>
          <a:ln w="9525">
            <a:noFill/>
          </a:ln>
        </p:spPr>
      </p:pic>
    </p:spTree>
  </p:cSld>
  <p:clrMapOvr>
    <a:overrideClrMapping bg1="lt1" tx1="dk1" bg2="lt2" tx2="dk2" accent1="accent1" accent2="accent2" accent3="accent3" accent4="accent4" accent5="accent5" accent6="accent6" hlink="hlink" folHlink="folHlink"/>
  </p:clrMapOvr>
  <p:transition spd="med" advTm="10000">
    <p:strip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itle 13313"/>
          <p:cNvSpPr>
            <a:spLocks noGrp="1"/>
          </p:cNvSpPr>
          <p:nvPr>
            <p:ph type="title"/>
          </p:nvPr>
        </p:nvSpPr>
        <p:spPr>
          <a:xfrm>
            <a:off x="1143000" y="304800"/>
            <a:ext cx="3886200" cy="1143000"/>
          </a:xfrm>
        </p:spPr>
        <p:txBody>
          <a:bodyPr vert="horz" wrap="square" lIns="92075" tIns="46038" rIns="92075" bIns="46038" anchor="ctr"/>
          <a:p>
            <a:r>
              <a:rPr b="1">
                <a:solidFill>
                  <a:srgbClr val="CC00CC"/>
                </a:solidFill>
              </a:rPr>
              <a:t>TE</a:t>
            </a:r>
            <a:r>
              <a:rPr lang="en-US" b="1">
                <a:solidFill>
                  <a:srgbClr val="CC00CC"/>
                </a:solidFill>
              </a:rPr>
              <a:t>7210/LCD</a:t>
            </a:r>
            <a:endParaRPr lang="en-US" b="1">
              <a:solidFill>
                <a:srgbClr val="CC00CC"/>
              </a:solidFill>
            </a:endParaRPr>
          </a:p>
        </p:txBody>
      </p:sp>
      <p:sp>
        <p:nvSpPr>
          <p:cNvPr id="13315" name="Text Placeholder 13314"/>
          <p:cNvSpPr>
            <a:spLocks noGrp="1"/>
          </p:cNvSpPr>
          <p:nvPr>
            <p:ph type="body" idx="1"/>
          </p:nvPr>
        </p:nvSpPr>
        <p:spPr>
          <a:xfrm>
            <a:off x="-114935" y="1590675"/>
            <a:ext cx="5020310" cy="5402580"/>
          </a:xfrm>
        </p:spPr>
        <p:txBody>
          <a:bodyPr vert="horz" wrap="square" lIns="92075" tIns="46038" rIns="92075" bIns="46038" anchor="t"/>
          <a:p>
            <a:pPr algn="ctr">
              <a:buFont typeface="Monotype Sorts" panose="01010601010101010101" pitchFamily="2" charset="2"/>
              <a:buChar char=" "/>
            </a:pPr>
            <a:r>
              <a:rPr sz="2800">
                <a:solidFill>
                  <a:schemeClr val="tx2"/>
                </a:solidFill>
              </a:rPr>
              <a:t>The TE</a:t>
            </a:r>
            <a:r>
              <a:rPr lang="en-US" sz="2800">
                <a:solidFill>
                  <a:schemeClr val="tx2"/>
                </a:solidFill>
              </a:rPr>
              <a:t>7210/LCD</a:t>
            </a:r>
            <a:r>
              <a:rPr sz="2800">
                <a:solidFill>
                  <a:schemeClr val="tx2"/>
                </a:solidFill>
              </a:rPr>
              <a:t> Series telephone entry intercoms are fully surface mount </a:t>
            </a:r>
            <a:r>
              <a:rPr lang="en-US" sz="2800">
                <a:solidFill>
                  <a:schemeClr val="tx2"/>
                </a:solidFill>
              </a:rPr>
              <a:t>St. S</a:t>
            </a:r>
            <a:r>
              <a:rPr sz="2800">
                <a:solidFill>
                  <a:schemeClr val="tx2"/>
                </a:solidFill>
              </a:rPr>
              <a:t>teel </a:t>
            </a:r>
            <a:r>
              <a:rPr lang="en-US" sz="2800">
                <a:solidFill>
                  <a:schemeClr val="tx2"/>
                </a:solidFill>
              </a:rPr>
              <a:t>faceplate </a:t>
            </a:r>
            <a:r>
              <a:rPr sz="2800">
                <a:solidFill>
                  <a:schemeClr val="tx2"/>
                </a:solidFill>
              </a:rPr>
              <a:t>master stations. They can be used with 1 to </a:t>
            </a:r>
            <a:r>
              <a:rPr lang="en-US" sz="2800">
                <a:solidFill>
                  <a:schemeClr val="tx2"/>
                </a:solidFill>
              </a:rPr>
              <a:t>700</a:t>
            </a:r>
            <a:r>
              <a:rPr sz="2800">
                <a:solidFill>
                  <a:schemeClr val="tx2"/>
                </a:solidFill>
              </a:rPr>
              <a:t> remote apartment telephone locations. A built-in </a:t>
            </a:r>
            <a:r>
              <a:rPr lang="en-US" sz="2800">
                <a:solidFill>
                  <a:schemeClr val="tx2"/>
                </a:solidFill>
              </a:rPr>
              <a:t>(700 capacity) LCD </a:t>
            </a:r>
            <a:r>
              <a:rPr sz="2800">
                <a:solidFill>
                  <a:schemeClr val="tx2"/>
                </a:solidFill>
              </a:rPr>
              <a:t>alphabetical directory make</a:t>
            </a:r>
            <a:r>
              <a:rPr lang="en-US" sz="2800">
                <a:solidFill>
                  <a:schemeClr val="tx2"/>
                </a:solidFill>
              </a:rPr>
              <a:t>s</a:t>
            </a:r>
            <a:r>
              <a:rPr sz="2800">
                <a:solidFill>
                  <a:schemeClr val="tx2"/>
                </a:solidFill>
              </a:rPr>
              <a:t> finding the tenant’s </a:t>
            </a:r>
            <a:r>
              <a:rPr lang="en-US" sz="2800">
                <a:solidFill>
                  <a:schemeClr val="tx2"/>
                </a:solidFill>
              </a:rPr>
              <a:t>calling</a:t>
            </a:r>
            <a:r>
              <a:rPr sz="2800">
                <a:solidFill>
                  <a:schemeClr val="tx2"/>
                </a:solidFill>
              </a:rPr>
              <a:t> code very easy, even in larger buildings.</a:t>
            </a:r>
            <a:endParaRPr sz="2800">
              <a:solidFill>
                <a:schemeClr val="tx2"/>
              </a:solidFill>
            </a:endParaRPr>
          </a:p>
        </p:txBody>
      </p:sp>
      <p:pic>
        <p:nvPicPr>
          <p:cNvPr id="13317" name="Picture 13316"/>
          <p:cNvPicPr/>
          <p:nvPr/>
        </p:nvPicPr>
        <p:blipFill>
          <a:blip r:embed="rId1"/>
          <a:stretch>
            <a:fillRect/>
          </a:stretch>
        </p:blipFill>
        <p:spPr>
          <a:xfrm>
            <a:off x="5854700" y="5638800"/>
            <a:ext cx="3082925" cy="911225"/>
          </a:xfrm>
          <a:prstGeom prst="rect">
            <a:avLst/>
          </a:prstGeom>
          <a:noFill/>
          <a:ln w="9525">
            <a:noFill/>
          </a:ln>
        </p:spPr>
      </p:pic>
      <p:sp>
        <p:nvSpPr>
          <p:cNvPr id="13318" name="Straight Connector 13317"/>
          <p:cNvSpPr/>
          <p:nvPr/>
        </p:nvSpPr>
        <p:spPr>
          <a:xfrm>
            <a:off x="609600" y="1295400"/>
            <a:ext cx="4876800" cy="0"/>
          </a:xfrm>
          <a:prstGeom prst="line">
            <a:avLst/>
          </a:prstGeom>
          <a:ln w="12700" cap="flat" cmpd="sng">
            <a:solidFill>
              <a:schemeClr val="tx1"/>
            </a:solidFill>
            <a:prstDash val="solid"/>
            <a:headEnd type="none" w="sm" len="sm"/>
            <a:tailEnd type="none" w="sm" len="sm"/>
          </a:ln>
        </p:spPr>
      </p:sp>
      <p:pic>
        <p:nvPicPr>
          <p:cNvPr id="13319" name="Picture 13318" descr="Y:\Product-Images\TE7210.JPGTE7210"/>
          <p:cNvPicPr>
            <a:picLocks noChangeAspect="1"/>
          </p:cNvPicPr>
          <p:nvPr/>
        </p:nvPicPr>
        <p:blipFill>
          <a:blip r:embed="rId2"/>
          <a:srcRect/>
          <a:stretch>
            <a:fillRect/>
          </a:stretch>
        </p:blipFill>
        <p:spPr>
          <a:xfrm>
            <a:off x="5029835" y="2129790"/>
            <a:ext cx="3931285" cy="2646045"/>
          </a:xfrm>
          <a:prstGeom prst="rect">
            <a:avLst/>
          </a:prstGeom>
          <a:noFill/>
          <a:ln w="9525">
            <a:noFill/>
          </a:ln>
        </p:spPr>
      </p:pic>
    </p:spTree>
  </p:cSld>
  <p:clrMapOvr>
    <a:masterClrMapping/>
  </p:clrMapOvr>
  <p:transition spd="med" advTm="10000">
    <p:strip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Title 17409"/>
          <p:cNvSpPr>
            <a:spLocks noGrp="1"/>
          </p:cNvSpPr>
          <p:nvPr>
            <p:ph type="title"/>
          </p:nvPr>
        </p:nvSpPr>
        <p:spPr>
          <a:xfrm>
            <a:off x="685800" y="152400"/>
            <a:ext cx="4343400" cy="990600"/>
          </a:xfrm>
          <a:ln/>
        </p:spPr>
        <p:txBody>
          <a:bodyPr vert="horz" wrap="square" lIns="92075" tIns="46038" rIns="92075" bIns="46038" anchor="ctr"/>
          <a:p>
            <a:r>
              <a:rPr b="1">
                <a:solidFill>
                  <a:srgbClr val="CC00CC"/>
                </a:solidFill>
              </a:rPr>
              <a:t>Dummy Phone</a:t>
            </a:r>
            <a:endParaRPr b="1">
              <a:solidFill>
                <a:srgbClr val="CC00CC"/>
              </a:solidFill>
            </a:endParaRPr>
          </a:p>
        </p:txBody>
      </p:sp>
      <p:sp>
        <p:nvSpPr>
          <p:cNvPr id="17411" name="Text Placeholder 17410"/>
          <p:cNvSpPr>
            <a:spLocks noGrp="1"/>
          </p:cNvSpPr>
          <p:nvPr>
            <p:ph type="body" idx="1"/>
          </p:nvPr>
        </p:nvSpPr>
        <p:spPr>
          <a:xfrm>
            <a:off x="304800" y="1371600"/>
            <a:ext cx="4724400" cy="5486400"/>
          </a:xfrm>
          <a:ln/>
        </p:spPr>
        <p:txBody>
          <a:bodyPr vert="horz" wrap="square" lIns="92075" tIns="46038" rIns="92075" bIns="46038" anchor="t"/>
          <a:p>
            <a:pPr algn="ctr">
              <a:lnSpc>
                <a:spcPct val="90000"/>
              </a:lnSpc>
              <a:buFont typeface="Monotype Sorts" panose="01010601010101010101" pitchFamily="2" charset="2"/>
              <a:buChar char=" "/>
            </a:pPr>
            <a:r>
              <a:rPr sz="3000">
                <a:solidFill>
                  <a:srgbClr val="FFE4FF"/>
                </a:solidFill>
              </a:rPr>
              <a:t>A ‘Dummy Phone’ may be used in a situation in which the apartment tenant does not have a telephone connected to the phone company lines (for a ‘no-phone bill’ system). The high-intensity flashing red indicator lamp makes this phone a perfect solution for hearing-impaired tenants.</a:t>
            </a:r>
            <a:endParaRPr sz="3000">
              <a:solidFill>
                <a:srgbClr val="FFE4FF"/>
              </a:solidFill>
            </a:endParaRPr>
          </a:p>
        </p:txBody>
      </p:sp>
      <p:pic>
        <p:nvPicPr>
          <p:cNvPr id="17412" name="Picture 17411"/>
          <p:cNvPicPr/>
          <p:nvPr/>
        </p:nvPicPr>
        <p:blipFill>
          <a:blip r:embed="rId1"/>
          <a:stretch>
            <a:fillRect/>
          </a:stretch>
        </p:blipFill>
        <p:spPr>
          <a:xfrm>
            <a:off x="5486400" y="5562600"/>
            <a:ext cx="3082925" cy="911225"/>
          </a:xfrm>
          <a:prstGeom prst="rect">
            <a:avLst/>
          </a:prstGeom>
          <a:noFill/>
          <a:ln w="9525">
            <a:noFill/>
          </a:ln>
        </p:spPr>
      </p:pic>
      <p:sp>
        <p:nvSpPr>
          <p:cNvPr id="17414" name="Straight Connector 17413"/>
          <p:cNvSpPr/>
          <p:nvPr/>
        </p:nvSpPr>
        <p:spPr>
          <a:xfrm>
            <a:off x="838200" y="990600"/>
            <a:ext cx="3962400" cy="0"/>
          </a:xfrm>
          <a:prstGeom prst="line">
            <a:avLst/>
          </a:prstGeom>
          <a:ln w="12700" cap="flat" cmpd="sng">
            <a:solidFill>
              <a:schemeClr val="tx1"/>
            </a:solidFill>
            <a:prstDash val="solid"/>
            <a:headEnd type="none" w="sm" len="sm"/>
            <a:tailEnd type="none" w="sm" len="sm"/>
          </a:ln>
        </p:spPr>
      </p:sp>
      <p:pic>
        <p:nvPicPr>
          <p:cNvPr id="17415" name="Picture 17414" descr="Y:\Product-Images\DPH200W_front.jpgDPH200W_front"/>
          <p:cNvPicPr>
            <a:picLocks noChangeAspect="1"/>
          </p:cNvPicPr>
          <p:nvPr/>
        </p:nvPicPr>
        <p:blipFill>
          <a:blip r:embed="rId2"/>
          <a:srcRect/>
          <a:stretch>
            <a:fillRect/>
          </a:stretch>
        </p:blipFill>
        <p:spPr>
          <a:xfrm>
            <a:off x="5810091" y="438150"/>
            <a:ext cx="2138680" cy="4738688"/>
          </a:xfrm>
          <a:prstGeom prst="rect">
            <a:avLst/>
          </a:prstGeom>
          <a:noFill/>
          <a:ln w="9525">
            <a:noFill/>
          </a:ln>
        </p:spPr>
      </p:pic>
    </p:spTree>
  </p:cSld>
  <p:clrMapOvr>
    <a:masterClrMapping/>
  </p:clrMapOvr>
  <p:transition spd="med" advTm="10000">
    <p:strip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674" name="Picture 28673"/>
          <p:cNvPicPr/>
          <p:nvPr/>
        </p:nvPicPr>
        <p:blipFill>
          <a:blip r:embed="rId1"/>
          <a:stretch>
            <a:fillRect/>
          </a:stretch>
        </p:blipFill>
        <p:spPr>
          <a:xfrm>
            <a:off x="2020888" y="533400"/>
            <a:ext cx="5141912" cy="1522413"/>
          </a:xfrm>
          <a:prstGeom prst="rect">
            <a:avLst/>
          </a:prstGeom>
          <a:noFill/>
          <a:ln w="9525">
            <a:noFill/>
          </a:ln>
        </p:spPr>
      </p:pic>
      <p:sp>
        <p:nvSpPr>
          <p:cNvPr id="28675" name="Straight Connector 28674"/>
          <p:cNvSpPr/>
          <p:nvPr/>
        </p:nvSpPr>
        <p:spPr>
          <a:xfrm>
            <a:off x="304800" y="2362200"/>
            <a:ext cx="8534400" cy="0"/>
          </a:xfrm>
          <a:prstGeom prst="line">
            <a:avLst/>
          </a:prstGeom>
          <a:ln w="12700" cap="flat" cmpd="sng">
            <a:solidFill>
              <a:schemeClr val="tx1"/>
            </a:solidFill>
            <a:prstDash val="solid"/>
            <a:headEnd type="none" w="sm" len="sm"/>
            <a:tailEnd type="none" w="sm" len="sm"/>
          </a:ln>
        </p:spPr>
      </p:sp>
      <p:sp>
        <p:nvSpPr>
          <p:cNvPr id="28676" name="Rectangle 28675"/>
          <p:cNvSpPr/>
          <p:nvPr/>
        </p:nvSpPr>
        <p:spPr>
          <a:xfrm>
            <a:off x="342900" y="2528888"/>
            <a:ext cx="8572500" cy="3846195"/>
          </a:xfrm>
          <a:prstGeom prst="rect">
            <a:avLst/>
          </a:prstGeom>
          <a:noFill/>
          <a:ln w="9525">
            <a:noFill/>
          </a:ln>
        </p:spPr>
        <p:txBody>
          <a:bodyPr lIns="92075" tIns="46038" rIns="92075" bIns="46038">
            <a:spAutoFit/>
          </a:bodyPr>
          <a:p>
            <a:pPr algn="ctr"/>
            <a:r>
              <a:rPr>
                <a:solidFill>
                  <a:srgbClr val="FFE4FF"/>
                </a:solidFill>
              </a:rPr>
              <a:t>At Alpha Communications ® we are here for your Telephone Entry needs. Please feel free to contact us anytime with any questions or system requirements you may have. </a:t>
            </a:r>
            <a:endParaRPr>
              <a:solidFill>
                <a:srgbClr val="FFE4FF"/>
              </a:solidFill>
            </a:endParaRPr>
          </a:p>
          <a:p>
            <a:pPr algn="ctr"/>
            <a:endParaRPr>
              <a:solidFill>
                <a:srgbClr val="FFE4FF"/>
              </a:solidFill>
            </a:endParaRPr>
          </a:p>
          <a:p>
            <a:pPr algn="ctr"/>
            <a:r>
              <a:rPr>
                <a:solidFill>
                  <a:srgbClr val="FFE4FF"/>
                </a:solidFill>
              </a:rPr>
              <a:t>We can be reached </a:t>
            </a:r>
            <a:r>
              <a:rPr b="1">
                <a:solidFill>
                  <a:srgbClr val="FFE4FF"/>
                </a:solidFill>
              </a:rPr>
              <a:t>TOLL-FREE</a:t>
            </a:r>
            <a:r>
              <a:rPr>
                <a:solidFill>
                  <a:srgbClr val="FFE4FF"/>
                </a:solidFill>
              </a:rPr>
              <a:t> at </a:t>
            </a:r>
            <a:r>
              <a:rPr b="1">
                <a:solidFill>
                  <a:srgbClr val="FFE4FF"/>
                </a:solidFill>
              </a:rPr>
              <a:t>1-800-666-4800 </a:t>
            </a:r>
            <a:r>
              <a:rPr lang="en-US" b="1">
                <a:solidFill>
                  <a:srgbClr val="FFE4FF"/>
                </a:solidFill>
              </a:rPr>
              <a:t>or</a:t>
            </a:r>
            <a:r>
              <a:rPr b="1">
                <a:solidFill>
                  <a:srgbClr val="FFE4FF"/>
                </a:solidFill>
              </a:rPr>
              <a:t> </a:t>
            </a:r>
            <a:endParaRPr b="1">
              <a:solidFill>
                <a:srgbClr val="FFE4FF"/>
              </a:solidFill>
            </a:endParaRPr>
          </a:p>
          <a:p>
            <a:pPr algn="ctr"/>
            <a:r>
              <a:rPr lang="en-US" b="1">
                <a:solidFill>
                  <a:srgbClr val="FFE4FF"/>
                </a:solidFill>
              </a:rPr>
              <a:t>on our website: </a:t>
            </a:r>
            <a:r>
              <a:rPr b="1">
                <a:solidFill>
                  <a:srgbClr val="FFE4FF"/>
                </a:solidFill>
              </a:rPr>
              <a:t>www.</a:t>
            </a:r>
            <a:r>
              <a:rPr lang="en-US" b="1">
                <a:solidFill>
                  <a:srgbClr val="FFE4FF"/>
                </a:solidFill>
              </a:rPr>
              <a:t>AlphaCommunications</a:t>
            </a:r>
            <a:r>
              <a:rPr b="1">
                <a:solidFill>
                  <a:srgbClr val="FFE4FF"/>
                </a:solidFill>
              </a:rPr>
              <a:t>.com</a:t>
            </a:r>
            <a:endParaRPr>
              <a:solidFill>
                <a:srgbClr val="FFE4FF"/>
              </a:solidFill>
            </a:endParaRPr>
          </a:p>
          <a:p>
            <a:pPr algn="ctr"/>
            <a:endParaRPr>
              <a:solidFill>
                <a:srgbClr val="FFE4FF"/>
              </a:solidFill>
            </a:endParaRPr>
          </a:p>
          <a:p>
            <a:pPr algn="ctr"/>
            <a:r>
              <a:rPr>
                <a:solidFill>
                  <a:srgbClr val="FFE4FF"/>
                </a:solidFill>
              </a:rPr>
              <a:t>We look forward to hearing from you and helping you with</a:t>
            </a:r>
            <a:endParaRPr>
              <a:solidFill>
                <a:srgbClr val="FFE4FF"/>
              </a:solidFill>
            </a:endParaRPr>
          </a:p>
          <a:p>
            <a:pPr algn="ctr"/>
            <a:r>
              <a:rPr>
                <a:solidFill>
                  <a:srgbClr val="FFE4FF"/>
                </a:solidFill>
              </a:rPr>
              <a:t> your next system. </a:t>
            </a:r>
            <a:r>
              <a:rPr lang="en-US">
                <a:solidFill>
                  <a:srgbClr val="FFE4FF"/>
                </a:solidFill>
              </a:rPr>
              <a:t>We hear you!</a:t>
            </a:r>
            <a:endParaRPr sz="2800"/>
          </a:p>
          <a:p>
            <a:pPr algn="ctr"/>
            <a:endParaRPr sz="2800"/>
          </a:p>
        </p:txBody>
      </p:sp>
      <p:sp>
        <p:nvSpPr>
          <p:cNvPr id="28677" name="Rectangle 28676"/>
          <p:cNvSpPr/>
          <p:nvPr/>
        </p:nvSpPr>
        <p:spPr>
          <a:xfrm>
            <a:off x="320675" y="6442075"/>
            <a:ext cx="5205730" cy="306705"/>
          </a:xfrm>
          <a:prstGeom prst="rect">
            <a:avLst/>
          </a:prstGeom>
          <a:noFill/>
          <a:ln w="9525">
            <a:noFill/>
          </a:ln>
        </p:spPr>
        <p:txBody>
          <a:bodyPr wrap="none" lIns="92075" tIns="46038" rIns="92075" bIns="46038">
            <a:spAutoFit/>
          </a:bodyPr>
          <a:p>
            <a:r>
              <a:rPr sz="1400"/>
              <a:t>Copyright©2000-20</a:t>
            </a:r>
            <a:r>
              <a:rPr lang="en-US" sz="1400"/>
              <a:t>18</a:t>
            </a:r>
            <a:r>
              <a:rPr sz="1400"/>
              <a:t> Alpha Communications®</a:t>
            </a:r>
            <a:r>
              <a:rPr sz="1400">
                <a:solidFill>
                  <a:srgbClr val="FF9933"/>
                </a:solidFill>
              </a:rPr>
              <a:t> </a:t>
            </a:r>
            <a:r>
              <a:rPr sz="1400"/>
              <a:t>All Rights Reserved </a:t>
            </a:r>
            <a:endParaRPr sz="1400"/>
          </a:p>
        </p:txBody>
      </p:sp>
    </p:spTree>
  </p:cSld>
  <p:clrMapOvr>
    <a:masterClrMapping/>
  </p:clrMapOvr>
  <p:transition spd="med" advTm="10000">
    <p:strip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Title 5121"/>
          <p:cNvSpPr>
            <a:spLocks noGrp="1"/>
          </p:cNvSpPr>
          <p:nvPr>
            <p:ph type="title"/>
          </p:nvPr>
        </p:nvSpPr>
        <p:spPr>
          <a:xfrm>
            <a:off x="685800" y="228600"/>
            <a:ext cx="7772400" cy="1143000"/>
          </a:xfrm>
          <a:ln/>
        </p:spPr>
        <p:txBody>
          <a:bodyPr vert="horz" wrap="square" lIns="92075" tIns="46038" rIns="92075" bIns="46038" anchor="ctr"/>
          <a:p>
            <a:r>
              <a:rPr b="1">
                <a:solidFill>
                  <a:srgbClr val="CC00CC"/>
                </a:solidFill>
              </a:rPr>
              <a:t>Telephone Entry</a:t>
            </a:r>
            <a:endParaRPr b="1">
              <a:solidFill>
                <a:srgbClr val="CC00CC"/>
              </a:solidFill>
            </a:endParaRPr>
          </a:p>
        </p:txBody>
      </p:sp>
      <p:sp>
        <p:nvSpPr>
          <p:cNvPr id="5123" name="Text Placeholder 5122"/>
          <p:cNvSpPr>
            <a:spLocks noGrp="1"/>
          </p:cNvSpPr>
          <p:nvPr>
            <p:ph type="body" idx="1"/>
          </p:nvPr>
        </p:nvSpPr>
        <p:spPr>
          <a:xfrm>
            <a:off x="533400" y="1371600"/>
            <a:ext cx="8077200" cy="4114800"/>
          </a:xfrm>
          <a:ln/>
        </p:spPr>
        <p:txBody>
          <a:bodyPr vert="horz" wrap="square" lIns="92075" tIns="46038" rIns="92075" bIns="46038" anchor="t"/>
          <a:p>
            <a:pPr algn="ctr">
              <a:buFont typeface="Monotype Sorts" panose="01010601010101010101" pitchFamily="2" charset="2"/>
              <a:buChar char=" "/>
            </a:pPr>
            <a:r>
              <a:rPr sz="3600"/>
              <a:t>Telephone entry intercoms are ideal for many different applications. Since telephone entry systems work through the phone lines, intercom wires do not need to be run. This makes this system ideal for a retrofit </a:t>
            </a:r>
            <a:r>
              <a:rPr sz="3600" b="1" u="sng"/>
              <a:t>OR</a:t>
            </a:r>
            <a:r>
              <a:rPr sz="3600"/>
              <a:t> a new system.</a:t>
            </a:r>
            <a:r>
              <a:rPr sz="3000"/>
              <a:t> </a:t>
            </a:r>
            <a:r>
              <a:rPr sz="3600"/>
              <a:t>Ease of installation and ease of use makes Telephone Entry ideal for your next multi-unit application.</a:t>
            </a:r>
            <a:endParaRPr sz="3600"/>
          </a:p>
        </p:txBody>
      </p:sp>
      <p:sp>
        <p:nvSpPr>
          <p:cNvPr id="5124" name="Straight Connector 5123"/>
          <p:cNvSpPr/>
          <p:nvPr/>
        </p:nvSpPr>
        <p:spPr>
          <a:xfrm>
            <a:off x="1828800" y="1219200"/>
            <a:ext cx="5486400" cy="0"/>
          </a:xfrm>
          <a:prstGeom prst="line">
            <a:avLst/>
          </a:prstGeom>
          <a:ln w="12700" cap="flat" cmpd="sng">
            <a:solidFill>
              <a:schemeClr val="tx1"/>
            </a:solidFill>
            <a:prstDash val="solid"/>
            <a:headEnd type="none" w="sm" len="sm"/>
            <a:tailEnd type="none" w="sm" len="sm"/>
          </a:ln>
        </p:spPr>
      </p:sp>
    </p:spTree>
  </p:cSld>
  <p:clrMapOvr>
    <a:masterClrMapping/>
  </p:clrMapOvr>
  <p:transition spd="med" advTm="10000">
    <p:strip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Title 6145"/>
          <p:cNvSpPr>
            <a:spLocks noGrp="1"/>
          </p:cNvSpPr>
          <p:nvPr>
            <p:ph type="title"/>
          </p:nvPr>
        </p:nvSpPr>
        <p:spPr>
          <a:xfrm>
            <a:off x="685800" y="609600"/>
            <a:ext cx="7772400" cy="5181600"/>
          </a:xfrm>
          <a:ln/>
        </p:spPr>
        <p:txBody>
          <a:bodyPr vert="horz" wrap="square" lIns="92075" tIns="46038" rIns="92075" bIns="46038" anchor="ctr"/>
          <a:p>
            <a:r>
              <a:rPr sz="6000"/>
              <a:t>What is the difference between </a:t>
            </a:r>
            <a:r>
              <a:rPr sz="6000" b="1" u="sng">
                <a:solidFill>
                  <a:srgbClr val="CC00CC"/>
                </a:solidFill>
              </a:rPr>
              <a:t>‘Phone-Bill’</a:t>
            </a:r>
            <a:r>
              <a:rPr sz="6000"/>
              <a:t> and </a:t>
            </a:r>
            <a:r>
              <a:rPr sz="6000" b="1" u="sng">
                <a:solidFill>
                  <a:srgbClr val="CC00CC"/>
                </a:solidFill>
              </a:rPr>
              <a:t>‘No Phone-Bill’</a:t>
            </a:r>
            <a:r>
              <a:rPr sz="6000"/>
              <a:t> Telephone Entry Systems?</a:t>
            </a:r>
            <a:endParaRPr sz="6000"/>
          </a:p>
        </p:txBody>
      </p:sp>
    </p:spTree>
  </p:cSld>
  <p:clrMapOvr>
    <a:masterClrMapping/>
  </p:clrMapOvr>
  <p:transition spd="med" advTm="10000">
    <p:strip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itle 7169"/>
          <p:cNvSpPr>
            <a:spLocks noGrp="1"/>
          </p:cNvSpPr>
          <p:nvPr>
            <p:ph type="title"/>
          </p:nvPr>
        </p:nvSpPr>
        <p:spPr>
          <a:xfrm>
            <a:off x="762000" y="228600"/>
            <a:ext cx="7772400" cy="1524000"/>
          </a:xfrm>
          <a:ln/>
        </p:spPr>
        <p:txBody>
          <a:bodyPr vert="horz" wrap="square" lIns="92075" tIns="46038" rIns="92075" bIns="46038" anchor="ctr"/>
          <a:p>
            <a:r>
              <a:rPr sz="3200"/>
              <a:t>What is the difference between </a:t>
            </a:r>
            <a:br>
              <a:rPr sz="3200"/>
            </a:br>
            <a:r>
              <a:rPr sz="3200" b="1" u="sng">
                <a:solidFill>
                  <a:srgbClr val="CC00CC"/>
                </a:solidFill>
              </a:rPr>
              <a:t>‘Phone-Bill’</a:t>
            </a:r>
            <a:r>
              <a:rPr sz="3200"/>
              <a:t> and </a:t>
            </a:r>
            <a:r>
              <a:rPr sz="3200" b="1" u="sng">
                <a:solidFill>
                  <a:srgbClr val="CC00CC"/>
                </a:solidFill>
              </a:rPr>
              <a:t>‘No Phone-Bill’</a:t>
            </a:r>
            <a:r>
              <a:rPr sz="3200"/>
              <a:t> </a:t>
            </a:r>
            <a:br>
              <a:rPr sz="3200"/>
            </a:br>
            <a:r>
              <a:rPr sz="3200"/>
              <a:t>Telephone Entry Systems?</a:t>
            </a:r>
            <a:endParaRPr sz="3200"/>
          </a:p>
        </p:txBody>
      </p:sp>
      <p:sp>
        <p:nvSpPr>
          <p:cNvPr id="7171" name="Straight Connector 7170"/>
          <p:cNvSpPr/>
          <p:nvPr/>
        </p:nvSpPr>
        <p:spPr>
          <a:xfrm>
            <a:off x="838200" y="1752600"/>
            <a:ext cx="7315200" cy="0"/>
          </a:xfrm>
          <a:prstGeom prst="line">
            <a:avLst/>
          </a:prstGeom>
          <a:ln w="12700" cap="flat" cmpd="sng">
            <a:solidFill>
              <a:schemeClr val="tx1"/>
            </a:solidFill>
            <a:prstDash val="solid"/>
            <a:headEnd type="none" w="sm" len="sm"/>
            <a:tailEnd type="none" w="sm" len="sm"/>
          </a:ln>
        </p:spPr>
      </p:sp>
      <p:sp>
        <p:nvSpPr>
          <p:cNvPr id="7172" name="Rectangle 7171"/>
          <p:cNvSpPr/>
          <p:nvPr/>
        </p:nvSpPr>
        <p:spPr>
          <a:xfrm>
            <a:off x="838200" y="1798638"/>
            <a:ext cx="7313613" cy="4707890"/>
          </a:xfrm>
          <a:prstGeom prst="rect">
            <a:avLst/>
          </a:prstGeom>
          <a:noFill/>
          <a:ln w="9525">
            <a:noFill/>
          </a:ln>
        </p:spPr>
        <p:txBody>
          <a:bodyPr lIns="92075" tIns="46038" rIns="92075" bIns="46038">
            <a:spAutoFit/>
          </a:bodyPr>
          <a:p>
            <a:pPr algn="ctr"/>
            <a:r>
              <a:rPr sz="3000">
                <a:solidFill>
                  <a:schemeClr val="tx1"/>
                </a:solidFill>
              </a:rPr>
              <a:t>A ‘Phone-Bill’ (a.k.a. ‘dialer’) system is one in which the tenant </a:t>
            </a:r>
            <a:r>
              <a:rPr lang="en-US" sz="3000">
                <a:solidFill>
                  <a:schemeClr val="tx1"/>
                </a:solidFill>
              </a:rPr>
              <a:t>may be</a:t>
            </a:r>
            <a:r>
              <a:rPr sz="3000">
                <a:solidFill>
                  <a:schemeClr val="tx1"/>
                </a:solidFill>
              </a:rPr>
              <a:t> charged a surcharge by the phone company whenever a call is placed to the apartment through the lobby (entrance) or concierge panel. A ‘No Phone-Bill’ system has added electronics that eliminate the call surcharge. Most systems can be sold as a ‘Phone-Bill’ (‘dialer’) system the way they are and can be easily changed to the ‘No Phone-Bill’ type at any time.</a:t>
            </a:r>
            <a:endParaRPr sz="3000">
              <a:solidFill>
                <a:schemeClr val="tx1"/>
              </a:solidFill>
            </a:endParaRPr>
          </a:p>
        </p:txBody>
      </p:sp>
    </p:spTree>
  </p:cSld>
  <p:clrMapOvr>
    <a:masterClrMapping/>
  </p:clrMapOvr>
  <p:transition spd="med" advTm="10000">
    <p:strip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itle 8193"/>
          <p:cNvSpPr>
            <a:spLocks noGrp="1"/>
          </p:cNvSpPr>
          <p:nvPr>
            <p:ph type="title"/>
          </p:nvPr>
        </p:nvSpPr>
        <p:spPr>
          <a:xfrm>
            <a:off x="762000" y="228600"/>
            <a:ext cx="7772400" cy="1143000"/>
          </a:xfrm>
          <a:ln/>
        </p:spPr>
        <p:txBody>
          <a:bodyPr vert="horz" wrap="square" lIns="92075" tIns="46038" rIns="92075" bIns="46038" anchor="ctr"/>
          <a:p>
            <a:r>
              <a:rPr sz="4000"/>
              <a:t>Advantages and Disadvantages of a </a:t>
            </a:r>
            <a:r>
              <a:rPr sz="4000" b="1" u="sng">
                <a:solidFill>
                  <a:srgbClr val="CC00CC"/>
                </a:solidFill>
              </a:rPr>
              <a:t>‘Phone-Bill System’</a:t>
            </a:r>
            <a:endParaRPr sz="4000" b="1" u="sng">
              <a:solidFill>
                <a:srgbClr val="CC00CC"/>
              </a:solidFill>
            </a:endParaRPr>
          </a:p>
        </p:txBody>
      </p:sp>
      <p:sp>
        <p:nvSpPr>
          <p:cNvPr id="8195" name="Text Placeholder 8194"/>
          <p:cNvSpPr>
            <a:spLocks noGrp="1"/>
          </p:cNvSpPr>
          <p:nvPr>
            <p:ph type="body" idx="1"/>
          </p:nvPr>
        </p:nvSpPr>
        <p:spPr>
          <a:xfrm>
            <a:off x="457200" y="2438400"/>
            <a:ext cx="3505200" cy="4343400"/>
          </a:xfrm>
          <a:ln/>
        </p:spPr>
        <p:txBody>
          <a:bodyPr vert="horz" wrap="square" lIns="92075" tIns="46038" rIns="92075" bIns="46038" anchor="t"/>
          <a:p>
            <a:pPr>
              <a:buClr>
                <a:srgbClr val="868686"/>
              </a:buClr>
            </a:pPr>
            <a:r>
              <a:rPr>
                <a:solidFill>
                  <a:schemeClr val="tx2"/>
                </a:solidFill>
              </a:rPr>
              <a:t>Less expensive upfront</a:t>
            </a:r>
            <a:endParaRPr>
              <a:solidFill>
                <a:schemeClr val="tx2"/>
              </a:solidFill>
            </a:endParaRPr>
          </a:p>
          <a:p>
            <a:pPr>
              <a:buClr>
                <a:srgbClr val="868686"/>
              </a:buClr>
            </a:pPr>
            <a:r>
              <a:rPr>
                <a:solidFill>
                  <a:schemeClr val="tx2"/>
                </a:solidFill>
              </a:rPr>
              <a:t>Call from lobby panel can be programmed to ANY valid phone number</a:t>
            </a:r>
            <a:endParaRPr>
              <a:solidFill>
                <a:schemeClr val="tx2"/>
              </a:solidFill>
            </a:endParaRPr>
          </a:p>
          <a:p>
            <a:pPr>
              <a:buClr>
                <a:srgbClr val="868686"/>
              </a:buClr>
            </a:pPr>
            <a:r>
              <a:rPr>
                <a:solidFill>
                  <a:schemeClr val="tx2"/>
                </a:solidFill>
              </a:rPr>
              <a:t>Easiest to install</a:t>
            </a:r>
            <a:endParaRPr>
              <a:solidFill>
                <a:schemeClr val="tx2"/>
              </a:solidFill>
            </a:endParaRPr>
          </a:p>
        </p:txBody>
      </p:sp>
      <p:sp>
        <p:nvSpPr>
          <p:cNvPr id="8196" name="Rectangle 8195"/>
          <p:cNvSpPr/>
          <p:nvPr/>
        </p:nvSpPr>
        <p:spPr>
          <a:xfrm>
            <a:off x="4724400" y="2514600"/>
            <a:ext cx="4191000" cy="4343400"/>
          </a:xfrm>
          <a:prstGeom prst="rect">
            <a:avLst/>
          </a:prstGeom>
          <a:noFill/>
          <a:ln w="9525">
            <a:noFill/>
          </a:ln>
        </p:spPr>
        <p:txBody>
          <a:bodyPr lIns="92075" tIns="46038" rIns="92075" bIns="46038"/>
          <a:p>
            <a:pPr marL="342900" indent="-342900">
              <a:spcBef>
                <a:spcPct val="20000"/>
              </a:spcBef>
              <a:buClr>
                <a:srgbClr val="868686"/>
              </a:buClr>
              <a:buSzPct val="75000"/>
              <a:buFont typeface="Monotype Sorts" panose="01010601010101010101" pitchFamily="2" charset="2"/>
              <a:buChar char="l"/>
            </a:pPr>
            <a:r>
              <a:rPr sz="3200"/>
              <a:t>Reoccurring monthly phone company </a:t>
            </a:r>
            <a:r>
              <a:rPr lang="en-US" sz="3200"/>
              <a:t>fees and</a:t>
            </a:r>
            <a:r>
              <a:rPr sz="3200"/>
              <a:t> surcharges</a:t>
            </a:r>
            <a:endParaRPr sz="3200"/>
          </a:p>
          <a:p>
            <a:pPr marL="342900" indent="-342900">
              <a:spcBef>
                <a:spcPct val="20000"/>
              </a:spcBef>
              <a:buClr>
                <a:srgbClr val="868686"/>
              </a:buClr>
              <a:buSzPct val="75000"/>
              <a:buFont typeface="Monotype Sorts" panose="01010601010101010101" pitchFamily="2" charset="2"/>
              <a:buChar char="l"/>
            </a:pPr>
            <a:r>
              <a:rPr sz="3200"/>
              <a:t>No built-in ‘call waiting’ feature</a:t>
            </a:r>
            <a:endParaRPr sz="3200"/>
          </a:p>
          <a:p>
            <a:pPr marL="342900" indent="-342900">
              <a:spcBef>
                <a:spcPct val="20000"/>
              </a:spcBef>
              <a:buClr>
                <a:srgbClr val="868686"/>
              </a:buClr>
              <a:buSzPct val="75000"/>
              <a:buFont typeface="Monotype Sorts" panose="01010601010101010101" pitchFamily="2" charset="2"/>
              <a:buChar char="l"/>
            </a:pPr>
            <a:r>
              <a:rPr sz="3200"/>
              <a:t>Requires a phone-line </a:t>
            </a:r>
            <a:r>
              <a:rPr lang="en-US" sz="3200"/>
              <a:t>or phone service (landline/cellular)</a:t>
            </a:r>
            <a:endParaRPr lang="en-US" sz="3200"/>
          </a:p>
        </p:txBody>
      </p:sp>
      <p:sp>
        <p:nvSpPr>
          <p:cNvPr id="8197" name="Rectangle 8196"/>
          <p:cNvSpPr/>
          <p:nvPr/>
        </p:nvSpPr>
        <p:spPr>
          <a:xfrm>
            <a:off x="746125" y="1674813"/>
            <a:ext cx="7461250" cy="641350"/>
          </a:xfrm>
          <a:prstGeom prst="rect">
            <a:avLst/>
          </a:prstGeom>
          <a:noFill/>
          <a:ln w="9525">
            <a:noFill/>
          </a:ln>
        </p:spPr>
        <p:txBody>
          <a:bodyPr wrap="none" lIns="92075" tIns="46038" rIns="92075" bIns="46038">
            <a:spAutoFit/>
          </a:bodyPr>
          <a:p>
            <a:r>
              <a:rPr sz="3600" b="1" u="sng">
                <a:solidFill>
                  <a:schemeClr val="tx1"/>
                </a:solidFill>
              </a:rPr>
              <a:t>Advantages</a:t>
            </a:r>
            <a:r>
              <a:rPr sz="3600">
                <a:solidFill>
                  <a:schemeClr val="tx1"/>
                </a:solidFill>
              </a:rPr>
              <a:t>                   </a:t>
            </a:r>
            <a:r>
              <a:rPr sz="3600" b="1" u="sng">
                <a:solidFill>
                  <a:schemeClr val="tx1"/>
                </a:solidFill>
              </a:rPr>
              <a:t>Disadvantages</a:t>
            </a:r>
            <a:endParaRPr sz="3600" b="1" u="sng">
              <a:solidFill>
                <a:schemeClr val="tx1"/>
              </a:solidFill>
            </a:endParaRPr>
          </a:p>
        </p:txBody>
      </p:sp>
    </p:spTree>
  </p:cSld>
  <p:clrMapOvr>
    <a:masterClrMapping/>
  </p:clrMapOvr>
  <p:transition spd="med" advTm="10000">
    <p:strip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itle 9217"/>
          <p:cNvSpPr>
            <a:spLocks noGrp="1"/>
          </p:cNvSpPr>
          <p:nvPr>
            <p:ph type="title"/>
          </p:nvPr>
        </p:nvSpPr>
        <p:spPr>
          <a:xfrm>
            <a:off x="685800" y="304800"/>
            <a:ext cx="7772400" cy="1143000"/>
          </a:xfrm>
          <a:ln/>
        </p:spPr>
        <p:txBody>
          <a:bodyPr vert="horz" wrap="square" lIns="92075" tIns="46038" rIns="92075" bIns="46038" anchor="ctr"/>
          <a:p>
            <a:r>
              <a:rPr sz="4000"/>
              <a:t>Advantages and Disadvantages of a </a:t>
            </a:r>
            <a:r>
              <a:rPr sz="4000" b="1" u="sng">
                <a:solidFill>
                  <a:srgbClr val="CC00CC"/>
                </a:solidFill>
              </a:rPr>
              <a:t>‘No Phone-Bill System’</a:t>
            </a:r>
            <a:endParaRPr sz="4000" b="1" u="sng">
              <a:solidFill>
                <a:srgbClr val="CC00CC"/>
              </a:solidFill>
            </a:endParaRPr>
          </a:p>
        </p:txBody>
      </p:sp>
      <p:sp>
        <p:nvSpPr>
          <p:cNvPr id="9219" name="Text Placeholder 9218"/>
          <p:cNvSpPr>
            <a:spLocks noGrp="1"/>
          </p:cNvSpPr>
          <p:nvPr>
            <p:ph type="body" idx="1"/>
          </p:nvPr>
        </p:nvSpPr>
        <p:spPr>
          <a:xfrm>
            <a:off x="457200" y="2133600"/>
            <a:ext cx="3505200" cy="4343400"/>
          </a:xfrm>
          <a:ln/>
        </p:spPr>
        <p:txBody>
          <a:bodyPr vert="horz" wrap="square" lIns="92075" tIns="46038" rIns="92075" bIns="46038" anchor="t"/>
          <a:p>
            <a:pPr>
              <a:lnSpc>
                <a:spcPct val="90000"/>
              </a:lnSpc>
              <a:buClr>
                <a:srgbClr val="868686"/>
              </a:buClr>
            </a:pPr>
            <a:r>
              <a:rPr sz="2800">
                <a:solidFill>
                  <a:schemeClr val="tx2"/>
                </a:solidFill>
              </a:rPr>
              <a:t>No reccurring phone company charges</a:t>
            </a:r>
            <a:endParaRPr sz="2800">
              <a:solidFill>
                <a:schemeClr val="tx2"/>
              </a:solidFill>
            </a:endParaRPr>
          </a:p>
          <a:p>
            <a:pPr>
              <a:lnSpc>
                <a:spcPct val="90000"/>
              </a:lnSpc>
              <a:buClr>
                <a:srgbClr val="868686"/>
              </a:buClr>
            </a:pPr>
            <a:r>
              <a:rPr sz="2800">
                <a:solidFill>
                  <a:schemeClr val="tx2"/>
                </a:solidFill>
              </a:rPr>
              <a:t>No message units</a:t>
            </a:r>
            <a:endParaRPr sz="2800">
              <a:solidFill>
                <a:schemeClr val="tx2"/>
              </a:solidFill>
            </a:endParaRPr>
          </a:p>
          <a:p>
            <a:pPr>
              <a:lnSpc>
                <a:spcPct val="90000"/>
              </a:lnSpc>
              <a:buClr>
                <a:srgbClr val="868686"/>
              </a:buClr>
            </a:pPr>
            <a:r>
              <a:rPr sz="2800">
                <a:solidFill>
                  <a:schemeClr val="tx2"/>
                </a:solidFill>
              </a:rPr>
              <a:t>Built-in internal call waiting</a:t>
            </a:r>
            <a:endParaRPr sz="2800">
              <a:solidFill>
                <a:schemeClr val="tx2"/>
              </a:solidFill>
            </a:endParaRPr>
          </a:p>
          <a:p>
            <a:pPr>
              <a:lnSpc>
                <a:spcPct val="90000"/>
              </a:lnSpc>
              <a:buClr>
                <a:srgbClr val="868686"/>
              </a:buClr>
            </a:pPr>
            <a:r>
              <a:rPr sz="2800">
                <a:solidFill>
                  <a:schemeClr val="tx2"/>
                </a:solidFill>
              </a:rPr>
              <a:t>No phone line needed to use intercom</a:t>
            </a:r>
            <a:endParaRPr sz="2800">
              <a:solidFill>
                <a:schemeClr val="tx2"/>
              </a:solidFill>
            </a:endParaRPr>
          </a:p>
        </p:txBody>
      </p:sp>
      <p:sp>
        <p:nvSpPr>
          <p:cNvPr id="9220" name="Rectangle 9219"/>
          <p:cNvSpPr/>
          <p:nvPr/>
        </p:nvSpPr>
        <p:spPr>
          <a:xfrm>
            <a:off x="4953000" y="2133600"/>
            <a:ext cx="3505200" cy="4343400"/>
          </a:xfrm>
          <a:prstGeom prst="rect">
            <a:avLst/>
          </a:prstGeom>
          <a:noFill/>
          <a:ln w="9525">
            <a:noFill/>
          </a:ln>
        </p:spPr>
        <p:txBody>
          <a:bodyPr lIns="92075" tIns="46038" rIns="92075" bIns="46038"/>
          <a:p>
            <a:pPr marL="342900" indent="-342900">
              <a:spcBef>
                <a:spcPct val="20000"/>
              </a:spcBef>
              <a:buClr>
                <a:srgbClr val="868686"/>
              </a:buClr>
              <a:buSzPct val="75000"/>
              <a:buFont typeface="Monotype Sorts" panose="01010601010101010101" pitchFamily="2" charset="2"/>
              <a:buChar char="l"/>
            </a:pPr>
            <a:r>
              <a:rPr sz="2800"/>
              <a:t>More expensive upfront</a:t>
            </a:r>
            <a:endParaRPr sz="2800"/>
          </a:p>
          <a:p>
            <a:pPr marL="342900" indent="-342900">
              <a:spcBef>
                <a:spcPct val="20000"/>
              </a:spcBef>
              <a:buClr>
                <a:srgbClr val="868686"/>
              </a:buClr>
              <a:buSzPct val="75000"/>
              <a:buFont typeface="Monotype Sorts" panose="01010601010101010101" pitchFamily="2" charset="2"/>
              <a:buChar char="l"/>
            </a:pPr>
            <a:r>
              <a:rPr sz="2800"/>
              <a:t>Call from lobby panel can only be programmed to one apartment</a:t>
            </a:r>
            <a:endParaRPr sz="2800"/>
          </a:p>
          <a:p>
            <a:pPr marL="342900" indent="-342900">
              <a:spcBef>
                <a:spcPct val="20000"/>
              </a:spcBef>
              <a:buClr>
                <a:srgbClr val="868686"/>
              </a:buClr>
              <a:buSzPct val="75000"/>
              <a:buFont typeface="Monotype Sorts" panose="01010601010101010101" pitchFamily="2" charset="2"/>
              <a:buChar char="l"/>
            </a:pPr>
            <a:r>
              <a:rPr sz="2800"/>
              <a:t>Longer install time</a:t>
            </a:r>
            <a:endParaRPr sz="2800"/>
          </a:p>
          <a:p>
            <a:pPr marL="342900" indent="-342900">
              <a:spcBef>
                <a:spcPct val="20000"/>
              </a:spcBef>
              <a:buClr>
                <a:srgbClr val="868686"/>
              </a:buClr>
              <a:buSzPct val="75000"/>
              <a:buFont typeface="Monotype Sorts" panose="01010601010101010101" pitchFamily="2" charset="2"/>
              <a:buChar char="l"/>
            </a:pPr>
            <a:r>
              <a:rPr lang="en-US" sz="2800"/>
              <a:t>Requires wiring to each apt. phone</a:t>
            </a:r>
            <a:endParaRPr lang="en-US" sz="2800"/>
          </a:p>
        </p:txBody>
      </p:sp>
      <p:sp>
        <p:nvSpPr>
          <p:cNvPr id="9221" name="Rectangle 9220"/>
          <p:cNvSpPr/>
          <p:nvPr/>
        </p:nvSpPr>
        <p:spPr>
          <a:xfrm>
            <a:off x="822325" y="1522413"/>
            <a:ext cx="7461250" cy="641350"/>
          </a:xfrm>
          <a:prstGeom prst="rect">
            <a:avLst/>
          </a:prstGeom>
          <a:noFill/>
          <a:ln w="9525">
            <a:noFill/>
          </a:ln>
        </p:spPr>
        <p:txBody>
          <a:bodyPr wrap="none" lIns="92075" tIns="46038" rIns="92075" bIns="46038">
            <a:spAutoFit/>
          </a:bodyPr>
          <a:p>
            <a:r>
              <a:rPr sz="3600" b="1" u="sng">
                <a:solidFill>
                  <a:schemeClr val="tx1"/>
                </a:solidFill>
              </a:rPr>
              <a:t>Advantages</a:t>
            </a:r>
            <a:r>
              <a:rPr sz="3600">
                <a:solidFill>
                  <a:schemeClr val="tx1"/>
                </a:solidFill>
              </a:rPr>
              <a:t>                   </a:t>
            </a:r>
            <a:r>
              <a:rPr sz="3600" b="1" u="sng">
                <a:solidFill>
                  <a:schemeClr val="tx1"/>
                </a:solidFill>
              </a:rPr>
              <a:t>Disadvantages</a:t>
            </a:r>
            <a:endParaRPr sz="3600" b="1" u="sng">
              <a:solidFill>
                <a:schemeClr val="tx1"/>
              </a:solidFill>
            </a:endParaRPr>
          </a:p>
        </p:txBody>
      </p:sp>
    </p:spTree>
  </p:cSld>
  <p:clrMapOvr>
    <a:masterClrMapping/>
  </p:clrMapOvr>
  <p:transition spd="med" advTm="10000">
    <p:strip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itle 10241"/>
          <p:cNvSpPr>
            <a:spLocks noGrp="1"/>
          </p:cNvSpPr>
          <p:nvPr>
            <p:ph type="ctrTitle"/>
          </p:nvPr>
        </p:nvSpPr>
        <p:spPr>
          <a:xfrm>
            <a:off x="685800" y="676275"/>
            <a:ext cx="7772400" cy="1143000"/>
          </a:xfrm>
          <a:ln/>
        </p:spPr>
        <p:txBody>
          <a:bodyPr vert="horz" wrap="square" lIns="92075" tIns="46038" rIns="92075" bIns="46038" anchor="b"/>
          <a:p>
            <a:pPr defTabSz="914400">
              <a:buSzPct val="100000"/>
            </a:pPr>
            <a:r>
              <a:rPr sz="5400" b="1" i="1" u="sng" kern="1200" baseline="0">
                <a:solidFill>
                  <a:srgbClr val="CC00CC"/>
                </a:solidFill>
                <a:latin typeface="Arial" panose="020B0604020202020204" pitchFamily="34" charset="0"/>
              </a:rPr>
              <a:t>Telephone Entry</a:t>
            </a:r>
            <a:endParaRPr sz="5400" b="1" i="1" u="sng" kern="1200" baseline="0">
              <a:solidFill>
                <a:srgbClr val="CC00CC"/>
              </a:solidFill>
              <a:latin typeface="Arial" panose="020B0604020202020204" pitchFamily="34" charset="0"/>
            </a:endParaRPr>
          </a:p>
        </p:txBody>
      </p:sp>
      <p:sp>
        <p:nvSpPr>
          <p:cNvPr id="10243" name="Rectangle 10242"/>
          <p:cNvSpPr/>
          <p:nvPr/>
        </p:nvSpPr>
        <p:spPr>
          <a:xfrm>
            <a:off x="2514600" y="2362200"/>
            <a:ext cx="4234180" cy="2584450"/>
          </a:xfrm>
          <a:prstGeom prst="rect">
            <a:avLst/>
          </a:prstGeom>
          <a:noFill/>
          <a:ln w="9525">
            <a:noFill/>
          </a:ln>
        </p:spPr>
        <p:txBody>
          <a:bodyPr wrap="none" lIns="92075" tIns="46038" rIns="92075" bIns="46038">
            <a:spAutoFit/>
          </a:bodyPr>
          <a:p>
            <a:pPr>
              <a:buChar char="•"/>
            </a:pPr>
            <a:r>
              <a:rPr sz="5400" b="1" i="1"/>
              <a:t>TE903</a:t>
            </a:r>
            <a:endParaRPr sz="5400" b="1" i="1"/>
          </a:p>
          <a:p>
            <a:pPr>
              <a:buChar char="•"/>
            </a:pPr>
            <a:r>
              <a:rPr sz="5400" b="1" i="1"/>
              <a:t>TE90</a:t>
            </a:r>
            <a:r>
              <a:rPr lang="en-US" sz="5400" b="1" i="1"/>
              <a:t>4</a:t>
            </a:r>
            <a:endParaRPr sz="5400" b="1" i="1"/>
          </a:p>
          <a:p>
            <a:pPr>
              <a:buChar char="•"/>
            </a:pPr>
            <a:r>
              <a:rPr lang="en-US" sz="5400" b="1" i="1"/>
              <a:t>TE7210/LCD</a:t>
            </a:r>
            <a:endParaRPr lang="en-US" sz="5400" b="1" i="1"/>
          </a:p>
        </p:txBody>
      </p:sp>
    </p:spTree>
  </p:cSld>
  <p:clrMapOvr>
    <a:overrideClrMapping bg1="lt1" tx1="dk1" bg2="lt2" tx2="dk2" accent1="accent1" accent2="accent2" accent3="accent3" accent4="accent4" accent5="accent5" accent6="accent6" hlink="hlink" folHlink="folHlink"/>
  </p:clrMapOvr>
  <p:transition spd="med" advTm="10000">
    <p:strip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itle 13313"/>
          <p:cNvSpPr>
            <a:spLocks noGrp="1"/>
          </p:cNvSpPr>
          <p:nvPr>
            <p:ph type="title"/>
          </p:nvPr>
        </p:nvSpPr>
        <p:spPr>
          <a:xfrm>
            <a:off x="1143000" y="304800"/>
            <a:ext cx="3886200" cy="1143000"/>
          </a:xfrm>
          <a:ln/>
        </p:spPr>
        <p:txBody>
          <a:bodyPr vert="horz" wrap="square" lIns="92075" tIns="46038" rIns="92075" bIns="46038" anchor="ctr"/>
          <a:p>
            <a:r>
              <a:rPr b="1">
                <a:solidFill>
                  <a:srgbClr val="CC00CC"/>
                </a:solidFill>
              </a:rPr>
              <a:t>TE903</a:t>
            </a:r>
            <a:endParaRPr b="1">
              <a:solidFill>
                <a:srgbClr val="CC00CC"/>
              </a:solidFill>
            </a:endParaRPr>
          </a:p>
        </p:txBody>
      </p:sp>
      <p:sp>
        <p:nvSpPr>
          <p:cNvPr id="13315" name="Text Placeholder 13314"/>
          <p:cNvSpPr>
            <a:spLocks noGrp="1"/>
          </p:cNvSpPr>
          <p:nvPr>
            <p:ph type="body" idx="1"/>
          </p:nvPr>
        </p:nvSpPr>
        <p:spPr>
          <a:xfrm>
            <a:off x="329565" y="1590675"/>
            <a:ext cx="5020310" cy="5402580"/>
          </a:xfrm>
          <a:ln/>
        </p:spPr>
        <p:txBody>
          <a:bodyPr vert="horz" wrap="square" lIns="92075" tIns="46038" rIns="92075" bIns="46038" anchor="t"/>
          <a:p>
            <a:pPr algn="ctr">
              <a:buFont typeface="Monotype Sorts" panose="01010601010101010101" pitchFamily="2" charset="2"/>
              <a:buChar char=" "/>
            </a:pPr>
            <a:r>
              <a:rPr sz="2800">
                <a:solidFill>
                  <a:schemeClr val="tx2"/>
                </a:solidFill>
              </a:rPr>
              <a:t>The TE903 Series telephone entry intercoms are fully surface mount </a:t>
            </a:r>
            <a:r>
              <a:rPr lang="en-US" sz="2800">
                <a:solidFill>
                  <a:schemeClr val="tx2"/>
                </a:solidFill>
              </a:rPr>
              <a:t>St. S</a:t>
            </a:r>
            <a:r>
              <a:rPr sz="2800">
                <a:solidFill>
                  <a:schemeClr val="tx2"/>
                </a:solidFill>
              </a:rPr>
              <a:t>teel </a:t>
            </a:r>
            <a:r>
              <a:rPr lang="en-US" sz="2800">
                <a:solidFill>
                  <a:schemeClr val="tx2"/>
                </a:solidFill>
              </a:rPr>
              <a:t>faceplate </a:t>
            </a:r>
            <a:r>
              <a:rPr sz="2800">
                <a:solidFill>
                  <a:schemeClr val="tx2"/>
                </a:solidFill>
              </a:rPr>
              <a:t>master stations. They can be used with 1 to 1,000 remote apartment telephone locations. A built-in </a:t>
            </a:r>
            <a:r>
              <a:rPr lang="en-US" sz="2800">
                <a:solidFill>
                  <a:schemeClr val="tx2"/>
                </a:solidFill>
              </a:rPr>
              <a:t>(100 capacity) paper </a:t>
            </a:r>
            <a:r>
              <a:rPr sz="2800">
                <a:solidFill>
                  <a:schemeClr val="tx2"/>
                </a:solidFill>
              </a:rPr>
              <a:t>alphabetical directory make</a:t>
            </a:r>
            <a:r>
              <a:rPr lang="en-US" sz="2800">
                <a:solidFill>
                  <a:schemeClr val="tx2"/>
                </a:solidFill>
              </a:rPr>
              <a:t>s</a:t>
            </a:r>
            <a:r>
              <a:rPr sz="2800">
                <a:solidFill>
                  <a:schemeClr val="tx2"/>
                </a:solidFill>
              </a:rPr>
              <a:t> finding the tenant’s </a:t>
            </a:r>
            <a:r>
              <a:rPr lang="en-US" sz="2800">
                <a:solidFill>
                  <a:schemeClr val="tx2"/>
                </a:solidFill>
              </a:rPr>
              <a:t>calling</a:t>
            </a:r>
            <a:r>
              <a:rPr sz="2800">
                <a:solidFill>
                  <a:schemeClr val="tx2"/>
                </a:solidFill>
              </a:rPr>
              <a:t> code very easy, even in larger buildings.</a:t>
            </a:r>
            <a:endParaRPr sz="2800">
              <a:solidFill>
                <a:schemeClr val="tx2"/>
              </a:solidFill>
            </a:endParaRPr>
          </a:p>
        </p:txBody>
      </p:sp>
      <p:pic>
        <p:nvPicPr>
          <p:cNvPr id="13317" name="Picture 13316"/>
          <p:cNvPicPr/>
          <p:nvPr/>
        </p:nvPicPr>
        <p:blipFill>
          <a:blip r:embed="rId1"/>
          <a:stretch>
            <a:fillRect/>
          </a:stretch>
        </p:blipFill>
        <p:spPr>
          <a:xfrm>
            <a:off x="5854700" y="5638800"/>
            <a:ext cx="3082925" cy="911225"/>
          </a:xfrm>
          <a:prstGeom prst="rect">
            <a:avLst/>
          </a:prstGeom>
          <a:noFill/>
          <a:ln w="9525">
            <a:noFill/>
          </a:ln>
        </p:spPr>
      </p:pic>
      <p:sp>
        <p:nvSpPr>
          <p:cNvPr id="13318" name="Straight Connector 13317"/>
          <p:cNvSpPr/>
          <p:nvPr/>
        </p:nvSpPr>
        <p:spPr>
          <a:xfrm>
            <a:off x="609600" y="1295400"/>
            <a:ext cx="4876800" cy="0"/>
          </a:xfrm>
          <a:prstGeom prst="line">
            <a:avLst/>
          </a:prstGeom>
          <a:ln w="12700" cap="flat" cmpd="sng">
            <a:solidFill>
              <a:schemeClr val="tx1"/>
            </a:solidFill>
            <a:prstDash val="solid"/>
            <a:headEnd type="none" w="sm" len="sm"/>
            <a:tailEnd type="none" w="sm" len="sm"/>
          </a:ln>
        </p:spPr>
      </p:sp>
      <p:pic>
        <p:nvPicPr>
          <p:cNvPr id="13319" name="Picture 13318" descr="Y:\Product-Images\TE903.jpgTE903"/>
          <p:cNvPicPr>
            <a:picLocks noChangeAspect="1"/>
          </p:cNvPicPr>
          <p:nvPr/>
        </p:nvPicPr>
        <p:blipFill>
          <a:blip r:embed="rId2"/>
          <a:srcRect/>
          <a:stretch>
            <a:fillRect/>
          </a:stretch>
        </p:blipFill>
        <p:spPr>
          <a:xfrm>
            <a:off x="5942965" y="1510665"/>
            <a:ext cx="2531745" cy="3796030"/>
          </a:xfrm>
          <a:prstGeom prst="rect">
            <a:avLst/>
          </a:prstGeom>
          <a:noFill/>
          <a:ln w="9525">
            <a:noFill/>
          </a:ln>
        </p:spPr>
      </p:pic>
    </p:spTree>
  </p:cSld>
  <p:clrMapOvr>
    <a:masterClrMapping/>
  </p:clrMapOvr>
  <p:transition spd="med" advTm="10000">
    <p:strip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itle 13313"/>
          <p:cNvSpPr>
            <a:spLocks noGrp="1"/>
          </p:cNvSpPr>
          <p:nvPr>
            <p:ph type="title"/>
          </p:nvPr>
        </p:nvSpPr>
        <p:spPr>
          <a:xfrm>
            <a:off x="1143000" y="304800"/>
            <a:ext cx="3886200" cy="1143000"/>
          </a:xfrm>
        </p:spPr>
        <p:txBody>
          <a:bodyPr vert="horz" wrap="square" lIns="92075" tIns="46038" rIns="92075" bIns="46038" anchor="ctr"/>
          <a:p>
            <a:r>
              <a:rPr b="1">
                <a:solidFill>
                  <a:srgbClr val="CC00CC"/>
                </a:solidFill>
              </a:rPr>
              <a:t>TE90</a:t>
            </a:r>
            <a:r>
              <a:rPr lang="en-US" b="1">
                <a:solidFill>
                  <a:srgbClr val="CC00CC"/>
                </a:solidFill>
              </a:rPr>
              <a:t>4</a:t>
            </a:r>
            <a:endParaRPr lang="en-US" b="1">
              <a:solidFill>
                <a:srgbClr val="CC00CC"/>
              </a:solidFill>
            </a:endParaRPr>
          </a:p>
        </p:txBody>
      </p:sp>
      <p:sp>
        <p:nvSpPr>
          <p:cNvPr id="13315" name="Text Placeholder 13314"/>
          <p:cNvSpPr>
            <a:spLocks noGrp="1"/>
          </p:cNvSpPr>
          <p:nvPr>
            <p:ph type="body" idx="1"/>
          </p:nvPr>
        </p:nvSpPr>
        <p:spPr>
          <a:xfrm>
            <a:off x="-248285" y="1590675"/>
            <a:ext cx="5020310" cy="5402580"/>
          </a:xfrm>
        </p:spPr>
        <p:txBody>
          <a:bodyPr vert="horz" wrap="square" lIns="92075" tIns="46038" rIns="92075" bIns="46038" anchor="t"/>
          <a:p>
            <a:pPr algn="ctr">
              <a:buFont typeface="Monotype Sorts" panose="01010601010101010101" pitchFamily="2" charset="2"/>
              <a:buChar char=" "/>
            </a:pPr>
            <a:r>
              <a:rPr sz="2800">
                <a:solidFill>
                  <a:schemeClr val="tx2"/>
                </a:solidFill>
              </a:rPr>
              <a:t>The TE90</a:t>
            </a:r>
            <a:r>
              <a:rPr lang="en-US" sz="2800">
                <a:solidFill>
                  <a:schemeClr val="tx2"/>
                </a:solidFill>
              </a:rPr>
              <a:t>4</a:t>
            </a:r>
            <a:r>
              <a:rPr sz="2800">
                <a:solidFill>
                  <a:schemeClr val="tx2"/>
                </a:solidFill>
              </a:rPr>
              <a:t> Series telephone entry intercoms are fully surface mount </a:t>
            </a:r>
            <a:r>
              <a:rPr lang="en-US" sz="2800">
                <a:solidFill>
                  <a:schemeClr val="tx2"/>
                </a:solidFill>
              </a:rPr>
              <a:t>St. S</a:t>
            </a:r>
            <a:r>
              <a:rPr sz="2800">
                <a:solidFill>
                  <a:schemeClr val="tx2"/>
                </a:solidFill>
              </a:rPr>
              <a:t>teel </a:t>
            </a:r>
            <a:r>
              <a:rPr lang="en-US" sz="2800">
                <a:solidFill>
                  <a:schemeClr val="tx2"/>
                </a:solidFill>
              </a:rPr>
              <a:t>faceplate </a:t>
            </a:r>
            <a:r>
              <a:rPr sz="2800">
                <a:solidFill>
                  <a:schemeClr val="tx2"/>
                </a:solidFill>
              </a:rPr>
              <a:t>master stations. They can be used with 1 to 1,000 remote apartment telephone locations. A built-in </a:t>
            </a:r>
            <a:r>
              <a:rPr lang="en-US" sz="2800">
                <a:solidFill>
                  <a:schemeClr val="tx2"/>
                </a:solidFill>
              </a:rPr>
              <a:t>(200 capacity) paper </a:t>
            </a:r>
            <a:r>
              <a:rPr sz="2800">
                <a:solidFill>
                  <a:schemeClr val="tx2"/>
                </a:solidFill>
              </a:rPr>
              <a:t>alphabetical directory make</a:t>
            </a:r>
            <a:r>
              <a:rPr lang="en-US" sz="2800">
                <a:solidFill>
                  <a:schemeClr val="tx2"/>
                </a:solidFill>
              </a:rPr>
              <a:t>s</a:t>
            </a:r>
            <a:r>
              <a:rPr sz="2800">
                <a:solidFill>
                  <a:schemeClr val="tx2"/>
                </a:solidFill>
              </a:rPr>
              <a:t> finding the tenant’s </a:t>
            </a:r>
            <a:r>
              <a:rPr lang="en-US" sz="2800">
                <a:solidFill>
                  <a:schemeClr val="tx2"/>
                </a:solidFill>
              </a:rPr>
              <a:t>calling</a:t>
            </a:r>
            <a:r>
              <a:rPr sz="2800">
                <a:solidFill>
                  <a:schemeClr val="tx2"/>
                </a:solidFill>
              </a:rPr>
              <a:t> code very easy, even in larger buildings.</a:t>
            </a:r>
            <a:endParaRPr sz="2800">
              <a:solidFill>
                <a:schemeClr val="tx2"/>
              </a:solidFill>
            </a:endParaRPr>
          </a:p>
        </p:txBody>
      </p:sp>
      <p:pic>
        <p:nvPicPr>
          <p:cNvPr id="13317" name="Picture 13316"/>
          <p:cNvPicPr/>
          <p:nvPr/>
        </p:nvPicPr>
        <p:blipFill>
          <a:blip r:embed="rId1"/>
          <a:stretch>
            <a:fillRect/>
          </a:stretch>
        </p:blipFill>
        <p:spPr>
          <a:xfrm>
            <a:off x="5854700" y="5638800"/>
            <a:ext cx="3082925" cy="911225"/>
          </a:xfrm>
          <a:prstGeom prst="rect">
            <a:avLst/>
          </a:prstGeom>
          <a:noFill/>
          <a:ln w="9525">
            <a:noFill/>
          </a:ln>
        </p:spPr>
      </p:pic>
      <p:sp>
        <p:nvSpPr>
          <p:cNvPr id="13318" name="Straight Connector 13317"/>
          <p:cNvSpPr/>
          <p:nvPr/>
        </p:nvSpPr>
        <p:spPr>
          <a:xfrm>
            <a:off x="609600" y="1295400"/>
            <a:ext cx="4876800" cy="0"/>
          </a:xfrm>
          <a:prstGeom prst="line">
            <a:avLst/>
          </a:prstGeom>
          <a:ln w="12700" cap="flat" cmpd="sng">
            <a:solidFill>
              <a:schemeClr val="tx1"/>
            </a:solidFill>
            <a:prstDash val="solid"/>
            <a:headEnd type="none" w="sm" len="sm"/>
            <a:tailEnd type="none" w="sm" len="sm"/>
          </a:ln>
        </p:spPr>
      </p:sp>
      <p:pic>
        <p:nvPicPr>
          <p:cNvPr id="13319" name="Picture 13318" descr="Y:\Product-Images\TE904.jpgTE904"/>
          <p:cNvPicPr>
            <a:picLocks noChangeAspect="1"/>
          </p:cNvPicPr>
          <p:nvPr/>
        </p:nvPicPr>
        <p:blipFill>
          <a:blip r:embed="rId2"/>
          <a:srcRect/>
          <a:stretch>
            <a:fillRect/>
          </a:stretch>
        </p:blipFill>
        <p:spPr>
          <a:xfrm>
            <a:off x="4916805" y="1919605"/>
            <a:ext cx="3954780" cy="2926715"/>
          </a:xfrm>
          <a:prstGeom prst="rect">
            <a:avLst/>
          </a:prstGeom>
          <a:noFill/>
          <a:ln w="9525">
            <a:noFill/>
          </a:ln>
        </p:spPr>
      </p:pic>
    </p:spTree>
  </p:cSld>
  <p:clrMapOvr>
    <a:masterClrMapping/>
  </p:clrMapOvr>
  <p:transition spd="med" advTm="10000">
    <p:strips/>
  </p:transition>
</p:sld>
</file>

<file path=ppt/theme/theme1.xml><?xml version="1.0" encoding="utf-8"?>
<a:theme xmlns:a="http://schemas.openxmlformats.org/drawingml/2006/main" name="Soaring">
  <a:themeElements>
    <a:clrScheme name="">
      <a:dk1>
        <a:srgbClr val="FFFFFF"/>
      </a:dk1>
      <a:lt1>
        <a:srgbClr val="660180"/>
      </a:lt1>
      <a:dk2>
        <a:srgbClr val="FFCCFF"/>
      </a:dk2>
      <a:lt2>
        <a:srgbClr val="000000"/>
      </a:lt2>
      <a:accent1>
        <a:srgbClr val="FFFF00"/>
      </a:accent1>
      <a:accent2>
        <a:srgbClr val="000000"/>
      </a:accent2>
      <a:accent3>
        <a:srgbClr val="B9AAC1"/>
      </a:accent3>
      <a:accent4>
        <a:srgbClr val="DCDCDC"/>
      </a:accent4>
      <a:accent5>
        <a:srgbClr val="FFFFAA"/>
      </a:accent5>
      <a:accent6>
        <a:srgbClr val="000000"/>
      </a:accent6>
      <a:hlink>
        <a:srgbClr val="6600CC"/>
      </a:hlink>
      <a:folHlink>
        <a:srgbClr val="970297"/>
      </a:folHlink>
    </a:clrScheme>
    <a:fontScheme nam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FF"/>
        </a:lt1>
        <a:dk2>
          <a:srgbClr val="FFCC66"/>
        </a:dk2>
        <a:lt2>
          <a:srgbClr val="000000"/>
        </a:lt2>
        <a:accent1>
          <a:srgbClr val="00FFFF"/>
        </a:accent1>
        <a:accent2>
          <a:srgbClr val="FFFF00"/>
        </a:accent2>
        <a:accent3>
          <a:srgbClr val="AAAAFF"/>
        </a:accent3>
        <a:accent4>
          <a:srgbClr val="DCDCDC"/>
        </a:accent4>
        <a:accent5>
          <a:srgbClr val="AAFFFF"/>
        </a:accent5>
        <a:accent6>
          <a:srgbClr val="E5E500"/>
        </a:accent6>
        <a:hlink>
          <a:srgbClr val="FF0033"/>
        </a:hlink>
        <a:folHlink>
          <a:srgbClr val="3366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9CAFF"/>
        </a:accent5>
        <a:accent6>
          <a:srgbClr val="00B7B7"/>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1E1E1"/>
        </a:accent5>
        <a:accent6>
          <a:srgbClr val="868686"/>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CC66"/>
        </a:dk2>
        <a:lt2>
          <a:srgbClr val="000000"/>
        </a:lt2>
        <a:accent1>
          <a:srgbClr val="0099CC"/>
        </a:accent1>
        <a:accent2>
          <a:srgbClr val="FFFF00"/>
        </a:accent2>
        <a:accent3>
          <a:srgbClr val="AAC1C1"/>
        </a:accent3>
        <a:accent4>
          <a:srgbClr val="DCDCDC"/>
        </a:accent4>
        <a:accent5>
          <a:srgbClr val="AACAE2"/>
        </a:accent5>
        <a:accent6>
          <a:srgbClr val="E5E500"/>
        </a:accent6>
        <a:hlink>
          <a:srgbClr val="6600CC"/>
        </a:hlink>
        <a:folHlink>
          <a:srgbClr val="009999"/>
        </a:folHlink>
      </a:clrScheme>
      <a:clrMap bg1="lt1" tx1="dk1" bg2="lt2" tx2="dk2" accent1="accent1" accent2="accent2" accent3="accent3" accent4="accent4" accent5="accent5" accent6="accent6" hlink="hlink" folHlink="folHlink"/>
    </a:extraClrScheme>
    <a:extraClrScheme>
      <a:clrScheme name="">
        <a:dk1>
          <a:srgbClr val="FFFFFF"/>
        </a:dk1>
        <a:lt1>
          <a:srgbClr val="993300"/>
        </a:lt1>
        <a:dk2>
          <a:srgbClr val="FFCC66"/>
        </a:dk2>
        <a:lt2>
          <a:srgbClr val="000000"/>
        </a:lt2>
        <a:accent1>
          <a:srgbClr val="FF6633"/>
        </a:accent1>
        <a:accent2>
          <a:srgbClr val="FFFF00"/>
        </a:accent2>
        <a:accent3>
          <a:srgbClr val="CAADAA"/>
        </a:accent3>
        <a:accent4>
          <a:srgbClr val="DCDCDC"/>
        </a:accent4>
        <a:accent5>
          <a:srgbClr val="FFB9AD"/>
        </a:accent5>
        <a:accent6>
          <a:srgbClr val="E5E500"/>
        </a:accent6>
        <a:hlink>
          <a:srgbClr val="CC0000"/>
        </a:hlink>
        <a:folHlink>
          <a:srgbClr val="CC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oaring">
  <a:themeElements>
    <a:clrScheme name="">
      <a:dk1>
        <a:srgbClr val="FFFFFF"/>
      </a:dk1>
      <a:lt1>
        <a:srgbClr val="660180"/>
      </a:lt1>
      <a:dk2>
        <a:srgbClr val="FFCCFF"/>
      </a:dk2>
      <a:lt2>
        <a:srgbClr val="000000"/>
      </a:lt2>
      <a:accent1>
        <a:srgbClr val="FFFF00"/>
      </a:accent1>
      <a:accent2>
        <a:srgbClr val="000000"/>
      </a:accent2>
      <a:accent3>
        <a:srgbClr val="B9AAC1"/>
      </a:accent3>
      <a:accent4>
        <a:srgbClr val="DCDCDC"/>
      </a:accent4>
      <a:accent5>
        <a:srgbClr val="FFFFAA"/>
      </a:accent5>
      <a:accent6>
        <a:srgbClr val="000000"/>
      </a:accent6>
      <a:hlink>
        <a:srgbClr val="6600CC"/>
      </a:hlink>
      <a:folHlink>
        <a:srgbClr val="970297"/>
      </a:folHlink>
    </a:clrScheme>
    <a:fontScheme nam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FF"/>
        </a:lt1>
        <a:dk2>
          <a:srgbClr val="FFCC66"/>
        </a:dk2>
        <a:lt2>
          <a:srgbClr val="000000"/>
        </a:lt2>
        <a:accent1>
          <a:srgbClr val="00FFFF"/>
        </a:accent1>
        <a:accent2>
          <a:srgbClr val="FFFF00"/>
        </a:accent2>
        <a:accent3>
          <a:srgbClr val="AAAAFF"/>
        </a:accent3>
        <a:accent4>
          <a:srgbClr val="DCDCDC"/>
        </a:accent4>
        <a:accent5>
          <a:srgbClr val="AAFFFF"/>
        </a:accent5>
        <a:accent6>
          <a:srgbClr val="E5E500"/>
        </a:accent6>
        <a:hlink>
          <a:srgbClr val="FF0033"/>
        </a:hlink>
        <a:folHlink>
          <a:srgbClr val="3366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9CAFF"/>
        </a:accent5>
        <a:accent6>
          <a:srgbClr val="00B7B7"/>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1E1E1"/>
        </a:accent5>
        <a:accent6>
          <a:srgbClr val="868686"/>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CC66"/>
        </a:dk2>
        <a:lt2>
          <a:srgbClr val="000000"/>
        </a:lt2>
        <a:accent1>
          <a:srgbClr val="0099CC"/>
        </a:accent1>
        <a:accent2>
          <a:srgbClr val="FFFF00"/>
        </a:accent2>
        <a:accent3>
          <a:srgbClr val="AAC1C1"/>
        </a:accent3>
        <a:accent4>
          <a:srgbClr val="DCDCDC"/>
        </a:accent4>
        <a:accent5>
          <a:srgbClr val="AACAE2"/>
        </a:accent5>
        <a:accent6>
          <a:srgbClr val="E5E500"/>
        </a:accent6>
        <a:hlink>
          <a:srgbClr val="6600CC"/>
        </a:hlink>
        <a:folHlink>
          <a:srgbClr val="009999"/>
        </a:folHlink>
      </a:clrScheme>
      <a:clrMap bg1="lt1" tx1="dk1" bg2="lt2" tx2="dk2" accent1="accent1" accent2="accent2" accent3="accent3" accent4="accent4" accent5="accent5" accent6="accent6" hlink="hlink" folHlink="folHlink"/>
    </a:extraClrScheme>
    <a:extraClrScheme>
      <a:clrScheme name="">
        <a:dk1>
          <a:srgbClr val="FFFFFF"/>
        </a:dk1>
        <a:lt1>
          <a:srgbClr val="993300"/>
        </a:lt1>
        <a:dk2>
          <a:srgbClr val="FFCC66"/>
        </a:dk2>
        <a:lt2>
          <a:srgbClr val="000000"/>
        </a:lt2>
        <a:accent1>
          <a:srgbClr val="FF6633"/>
        </a:accent1>
        <a:accent2>
          <a:srgbClr val="FFFF00"/>
        </a:accent2>
        <a:accent3>
          <a:srgbClr val="CAADAA"/>
        </a:accent3>
        <a:accent4>
          <a:srgbClr val="DCDCDC"/>
        </a:accent4>
        <a:accent5>
          <a:srgbClr val="FFB9AD"/>
        </a:accent5>
        <a:accent6>
          <a:srgbClr val="E5E500"/>
        </a:accent6>
        <a:hlink>
          <a:srgbClr val="CC0000"/>
        </a:hlink>
        <a:folHlink>
          <a:srgbClr val="CC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FFFFFF"/>
    </a:dk1>
    <a:lt1>
      <a:srgbClr val="660180"/>
    </a:lt1>
    <a:dk2>
      <a:srgbClr val="FFCCFF"/>
    </a:dk2>
    <a:lt2>
      <a:srgbClr val="000000"/>
    </a:lt2>
    <a:accent1>
      <a:srgbClr val="FFFF00"/>
    </a:accent1>
    <a:accent2>
      <a:srgbClr val="000000"/>
    </a:accent2>
    <a:accent3>
      <a:srgbClr val="B9AAC1"/>
    </a:accent3>
    <a:accent4>
      <a:srgbClr val="DCDCDC"/>
    </a:accent4>
    <a:accent5>
      <a:srgbClr val="FFFFAA"/>
    </a:accent5>
    <a:accent6>
      <a:srgbClr val="000000"/>
    </a:accent6>
    <a:hlink>
      <a:srgbClr val="6600CC"/>
    </a:hlink>
    <a:folHlink>
      <a:srgbClr val="970297"/>
    </a:folHlink>
  </a:clrScheme>
</a:themeOverride>
</file>

<file path=ppt/theme/themeOverride2.xml><?xml version="1.0" encoding="utf-8"?>
<a:themeOverride xmlns:a="http://schemas.openxmlformats.org/drawingml/2006/main">
  <a:clrScheme name="">
    <a:dk1>
      <a:srgbClr val="FFFFFF"/>
    </a:dk1>
    <a:lt1>
      <a:srgbClr val="660180"/>
    </a:lt1>
    <a:dk2>
      <a:srgbClr val="FFCCFF"/>
    </a:dk2>
    <a:lt2>
      <a:srgbClr val="000000"/>
    </a:lt2>
    <a:accent1>
      <a:srgbClr val="FFFF00"/>
    </a:accent1>
    <a:accent2>
      <a:srgbClr val="000000"/>
    </a:accent2>
    <a:accent3>
      <a:srgbClr val="B9AAC1"/>
    </a:accent3>
    <a:accent4>
      <a:srgbClr val="DCDCDC"/>
    </a:accent4>
    <a:accent5>
      <a:srgbClr val="FFFFAA"/>
    </a:accent5>
    <a:accent6>
      <a:srgbClr val="000000"/>
    </a:accent6>
    <a:hlink>
      <a:srgbClr val="6600CC"/>
    </a:hlink>
    <a:folHlink>
      <a:srgbClr val="970297"/>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Designs\Soaring.pot</Template>
  <TotalTime>0</TotalTime>
  <Words>3424</Words>
  <Application>WPS Presentation</Application>
  <PresentationFormat>On-screen Show</PresentationFormat>
  <Paragraphs>76</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12</vt:i4>
      </vt:variant>
    </vt:vector>
  </HeadingPairs>
  <TitlesOfParts>
    <vt:vector size="22" baseType="lpstr">
      <vt:lpstr>Arial</vt:lpstr>
      <vt:lpstr>SimSun</vt:lpstr>
      <vt:lpstr>Wingdings</vt:lpstr>
      <vt:lpstr>Times New Roman</vt:lpstr>
      <vt:lpstr>Monotype Sorts</vt:lpstr>
      <vt:lpstr>Tahoma</vt:lpstr>
      <vt:lpstr>Garamond</vt:lpstr>
      <vt:lpstr>Arial Unicode MS</vt:lpstr>
      <vt:lpstr>Soaring</vt:lpstr>
      <vt:lpstr>1_Soaring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TE903</vt:lpstr>
      <vt:lpstr>TE903</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Telephone Entry and Digital Dial Systems</dc:title>
  <dc:creator>Jennifer M. Goldberg</dc:creator>
  <cp:lastModifiedBy>Mark2</cp:lastModifiedBy>
  <cp:revision>175</cp:revision>
  <dcterms:created xsi:type="dcterms:W3CDTF">1995-06-17T23:31:02Z</dcterms:created>
  <dcterms:modified xsi:type="dcterms:W3CDTF">2018-10-13T15:52:56Z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1033-10.2.0.7456</vt:lpwstr>
  </property>
</Properties>
</file>